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28"/>
  </p:notesMasterIdLst>
  <p:sldIdLst>
    <p:sldId id="475" r:id="rId3"/>
    <p:sldId id="256" r:id="rId4"/>
    <p:sldId id="2146448130" r:id="rId5"/>
    <p:sldId id="293" r:id="rId6"/>
    <p:sldId id="3242" r:id="rId7"/>
    <p:sldId id="3251" r:id="rId8"/>
    <p:sldId id="3252" r:id="rId9"/>
    <p:sldId id="3248" r:id="rId10"/>
    <p:sldId id="3244" r:id="rId11"/>
    <p:sldId id="436" r:id="rId12"/>
    <p:sldId id="407" r:id="rId13"/>
    <p:sldId id="2146448235" r:id="rId14"/>
    <p:sldId id="294" r:id="rId15"/>
    <p:sldId id="2146448234" r:id="rId16"/>
    <p:sldId id="3155" r:id="rId17"/>
    <p:sldId id="479" r:id="rId18"/>
    <p:sldId id="3249" r:id="rId19"/>
    <p:sldId id="476" r:id="rId20"/>
    <p:sldId id="3250" r:id="rId21"/>
    <p:sldId id="439" r:id="rId22"/>
    <p:sldId id="477" r:id="rId23"/>
    <p:sldId id="478" r:id="rId24"/>
    <p:sldId id="457" r:id="rId25"/>
    <p:sldId id="481" r:id="rId26"/>
    <p:sldId id="482" r:id="rId27"/>
  </p:sldIdLst>
  <p:sldSz cx="12192000" cy="6858000"/>
  <p:notesSz cx="6858000" cy="9144000"/>
  <p:embeddedFontLst>
    <p:embeddedFont>
      <p:font typeface="Arial Black" panose="020B0A04020102020204" pitchFamily="34" charset="0"/>
      <p:bold r:id="rId29"/>
    </p:embeddedFont>
    <p:embeddedFont>
      <p:font typeface="Avenir Next LT Pro" panose="020B0504020202020204" pitchFamily="34" charset="0"/>
      <p:regular r:id="rId30"/>
      <p:bold r:id="rId31"/>
      <p:italic r:id="rId32"/>
      <p:boldItalic r:id="rId33"/>
    </p:embeddedFont>
    <p:embeddedFont>
      <p:font typeface="Barlow Condensed" panose="00000506000000000000" pitchFamily="2" charset="0"/>
      <p:regular r:id="rId34"/>
      <p:bold r:id="rId35"/>
      <p:italic r:id="rId36"/>
      <p:boldItalic r:id="rId37"/>
    </p:embeddedFont>
    <p:embeddedFont>
      <p:font typeface="Lato" panose="020F0502020204030203" pitchFamily="34" charset="0"/>
      <p:regular r:id="rId38"/>
      <p:bold r:id="rId39"/>
      <p:italic r:id="rId40"/>
      <p:boldItalic r:id="rId41"/>
    </p:embeddedFont>
    <p:embeddedFont>
      <p:font typeface="Lucida Sans Unicode" panose="020B0602030504020204" pitchFamily="34" charset="0"/>
      <p:regular r:id="rId42"/>
    </p:embeddedFont>
    <p:embeddedFont>
      <p:font typeface="Open Sans" panose="020B0606030504020204" pitchFamily="34" charset="0"/>
      <p:regular r:id="rId43"/>
      <p:bold r:id="rId44"/>
      <p:italic r:id="rId45"/>
      <p:boldItalic r:id="rId46"/>
    </p:embeddedFont>
    <p:embeddedFont>
      <p:font typeface="Open Sans Light" panose="020B0306030504020204" pitchFamily="34" charset="0"/>
      <p:regular r:id="rId47"/>
      <p:italic r:id="rId48"/>
    </p:embeddedFont>
    <p:embeddedFont>
      <p:font typeface="Poppins" panose="00000500000000000000" pitchFamily="2" charset="0"/>
      <p:regular r:id="rId49"/>
      <p:bold r:id="rId50"/>
      <p:italic r:id="rId51"/>
      <p:boldItalic r:id="rId52"/>
    </p:embeddedFont>
    <p:embeddedFont>
      <p:font typeface="Roboto Light" panose="02000000000000000000" pitchFamily="2" charset="0"/>
      <p:regular r:id="rId53"/>
      <p:italic r:id="rId54"/>
    </p:embeddedFont>
    <p:embeddedFont>
      <p:font typeface="Roboto Thin" panose="02000000000000000000" pitchFamily="2" charset="0"/>
      <p:regular r:id="rId55"/>
      <p:italic r:id="rId56"/>
    </p:embeddedFont>
    <p:embeddedFont>
      <p:font typeface="Tahoma" panose="020B0604030504040204" pitchFamily="34" charset="0"/>
      <p:regular r:id="rId57"/>
      <p:bold r:id="rId58"/>
    </p:embeddedFont>
    <p:embeddedFont>
      <p:font typeface="Verdana" panose="020B0604030504040204" pitchFamily="34" charset="0"/>
      <p:regular r:id="rId59"/>
      <p:bold r:id="rId60"/>
      <p:italic r:id="rId61"/>
      <p:boldItalic r:id="rId62"/>
    </p:embeddedFont>
  </p:embeddedFontLst>
  <p:defaultTextStyle>
    <a:defPPr>
      <a:defRPr lang="en-P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6150" autoAdjust="0"/>
  </p:normalViewPr>
  <p:slideViewPr>
    <p:cSldViewPr snapToGrid="0" showGuides="1">
      <p:cViewPr varScale="1">
        <p:scale>
          <a:sx n="82" d="100"/>
          <a:sy n="82" d="100"/>
        </p:scale>
        <p:origin x="7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font" Target="fonts/font6.fntdata"/><Relationship Id="rId42" Type="http://schemas.openxmlformats.org/officeDocument/2006/relationships/font" Target="fonts/font14.fntdata"/><Relationship Id="rId47" Type="http://schemas.openxmlformats.org/officeDocument/2006/relationships/font" Target="fonts/font19.fntdata"/><Relationship Id="rId50" Type="http://schemas.openxmlformats.org/officeDocument/2006/relationships/font" Target="fonts/font22.fntdata"/><Relationship Id="rId55" Type="http://schemas.openxmlformats.org/officeDocument/2006/relationships/font" Target="fonts/font27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1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font" Target="fonts/font12.fntdata"/><Relationship Id="rId45" Type="http://schemas.openxmlformats.org/officeDocument/2006/relationships/font" Target="fonts/font17.fntdata"/><Relationship Id="rId53" Type="http://schemas.openxmlformats.org/officeDocument/2006/relationships/font" Target="fonts/font25.fntdata"/><Relationship Id="rId58" Type="http://schemas.openxmlformats.org/officeDocument/2006/relationships/font" Target="fonts/font30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33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font" Target="fonts/font15.fntdata"/><Relationship Id="rId48" Type="http://schemas.openxmlformats.org/officeDocument/2006/relationships/font" Target="fonts/font20.fntdata"/><Relationship Id="rId56" Type="http://schemas.openxmlformats.org/officeDocument/2006/relationships/font" Target="fonts/font28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23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46" Type="http://schemas.openxmlformats.org/officeDocument/2006/relationships/font" Target="fonts/font18.fntdata"/><Relationship Id="rId59" Type="http://schemas.openxmlformats.org/officeDocument/2006/relationships/font" Target="fonts/font31.fntdata"/><Relationship Id="rId20" Type="http://schemas.openxmlformats.org/officeDocument/2006/relationships/slide" Target="slides/slide18.xml"/><Relationship Id="rId41" Type="http://schemas.openxmlformats.org/officeDocument/2006/relationships/font" Target="fonts/font13.fntdata"/><Relationship Id="rId54" Type="http://schemas.openxmlformats.org/officeDocument/2006/relationships/font" Target="fonts/font26.fntdata"/><Relationship Id="rId62" Type="http://schemas.openxmlformats.org/officeDocument/2006/relationships/font" Target="fonts/font3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49" Type="http://schemas.openxmlformats.org/officeDocument/2006/relationships/font" Target="fonts/font21.fntdata"/><Relationship Id="rId57" Type="http://schemas.openxmlformats.org/officeDocument/2006/relationships/font" Target="fonts/font29.fntdata"/><Relationship Id="rId10" Type="http://schemas.openxmlformats.org/officeDocument/2006/relationships/slide" Target="slides/slide8.xml"/><Relationship Id="rId31" Type="http://schemas.openxmlformats.org/officeDocument/2006/relationships/font" Target="fonts/font3.fntdata"/><Relationship Id="rId44" Type="http://schemas.openxmlformats.org/officeDocument/2006/relationships/font" Target="fonts/font16.fntdata"/><Relationship Id="rId52" Type="http://schemas.openxmlformats.org/officeDocument/2006/relationships/font" Target="fonts/font24.fntdata"/><Relationship Id="rId60" Type="http://schemas.openxmlformats.org/officeDocument/2006/relationships/font" Target="fonts/font32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DC190-0F5D-41A1-A937-3BEE3127E525}" type="datetimeFigureOut">
              <a:rPr lang="en-PK" smtClean="0"/>
              <a:t>10/08/2026</a:t>
            </a:fld>
            <a:endParaRPr lang="en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3C04A-DE1E-44A2-8309-7DEF7570C7B0}" type="slidenum">
              <a:rPr lang="en-PK" smtClean="0"/>
              <a:t>‹#›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4172788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49EF7-E82C-4276-9101-E06CBF5FBD2C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7468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027EFA-29CC-A246-980C-45E8B321909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84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8F7ECB-0B49-419E-938D-AE4259C7A8FA}" type="slidenum">
              <a:rPr kumimoji="0" lang="en-PH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PH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465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23C04A-DE1E-44A2-8309-7DEF7570C7B0}" type="slidenum">
              <a:rPr lang="en-PK" smtClean="0"/>
              <a:t>18</a:t>
            </a:fld>
            <a:endParaRPr lang="en-PK"/>
          </a:p>
        </p:txBody>
      </p:sp>
    </p:spTree>
    <p:extLst>
      <p:ext uri="{BB962C8B-B14F-4D97-AF65-F5344CB8AC3E}">
        <p14:creationId xmlns:p14="http://schemas.microsoft.com/office/powerpoint/2010/main" val="348515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98330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0352C4F9-2795-4C1B-8FC0-14CD602AB15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7982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BA7FD4A6-32F0-4E93-9FF7-FB317F0779C7}"/>
              </a:ext>
            </a:extLst>
          </p:cNvPr>
          <p:cNvSpPr txBox="1">
            <a:spLocks/>
          </p:cNvSpPr>
          <p:nvPr userDrawn="1"/>
        </p:nvSpPr>
        <p:spPr>
          <a:xfrm>
            <a:off x="6766833" y="549994"/>
            <a:ext cx="4661808" cy="5939706"/>
          </a:xfrm>
          <a:prstGeom prst="rect">
            <a:avLst/>
          </a:prstGeom>
          <a:solidFill>
            <a:schemeClr val="accent1"/>
          </a:solidFill>
          <a:effectLst/>
        </p:spPr>
        <p:txBody>
          <a:bodyPr/>
          <a:lstStyle/>
          <a:p>
            <a:r>
              <a:rPr lang="en-US" dirty="0"/>
              <a:t> </a:t>
            </a:r>
            <a:endParaRPr lang="en-ID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48AB898-6A5E-4343-8CC1-73A31833EF9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29460" y="1246630"/>
            <a:ext cx="5891065" cy="4546434"/>
          </a:xfrm>
          <a:prstGeom prst="rect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78941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AA326FFC-ED28-1DFE-79FD-5C226198235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91199" y="950685"/>
            <a:ext cx="6003525" cy="4956629"/>
          </a:xfrm>
          <a:prstGeom prst="roundRect">
            <a:avLst>
              <a:gd name="adj" fmla="val 2050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46446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184904" y="2112708"/>
            <a:ext cx="3822192" cy="3822192"/>
          </a:xfrm>
          <a:custGeom>
            <a:avLst/>
            <a:gdLst>
              <a:gd name="connsiteX0" fmla="*/ 1911096 w 3822192"/>
              <a:gd name="connsiteY0" fmla="*/ 955548 h 3822192"/>
              <a:gd name="connsiteX1" fmla="*/ 955548 w 3822192"/>
              <a:gd name="connsiteY1" fmla="*/ 1911096 h 3822192"/>
              <a:gd name="connsiteX2" fmla="*/ 1911096 w 3822192"/>
              <a:gd name="connsiteY2" fmla="*/ 2866644 h 3822192"/>
              <a:gd name="connsiteX3" fmla="*/ 2866644 w 3822192"/>
              <a:gd name="connsiteY3" fmla="*/ 1911096 h 3822192"/>
              <a:gd name="connsiteX4" fmla="*/ 1911096 w 3822192"/>
              <a:gd name="connsiteY4" fmla="*/ 955548 h 3822192"/>
              <a:gd name="connsiteX5" fmla="*/ 1911096 w 3822192"/>
              <a:gd name="connsiteY5" fmla="*/ 0 h 3822192"/>
              <a:gd name="connsiteX6" fmla="*/ 3822192 w 3822192"/>
              <a:gd name="connsiteY6" fmla="*/ 1911096 h 3822192"/>
              <a:gd name="connsiteX7" fmla="*/ 1911096 w 3822192"/>
              <a:gd name="connsiteY7" fmla="*/ 3822192 h 3822192"/>
              <a:gd name="connsiteX8" fmla="*/ 0 w 3822192"/>
              <a:gd name="connsiteY8" fmla="*/ 1911096 h 3822192"/>
              <a:gd name="connsiteX9" fmla="*/ 1911096 w 3822192"/>
              <a:gd name="connsiteY9" fmla="*/ 0 h 3822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22192" h="3822192">
                <a:moveTo>
                  <a:pt x="1911096" y="955548"/>
                </a:moveTo>
                <a:cubicBezTo>
                  <a:pt x="1383361" y="955548"/>
                  <a:pt x="955548" y="1383361"/>
                  <a:pt x="955548" y="1911096"/>
                </a:cubicBezTo>
                <a:cubicBezTo>
                  <a:pt x="955548" y="2438831"/>
                  <a:pt x="1383361" y="2866644"/>
                  <a:pt x="1911096" y="2866644"/>
                </a:cubicBezTo>
                <a:cubicBezTo>
                  <a:pt x="2438831" y="2866644"/>
                  <a:pt x="2866644" y="2438831"/>
                  <a:pt x="2866644" y="1911096"/>
                </a:cubicBezTo>
                <a:cubicBezTo>
                  <a:pt x="2866644" y="1383361"/>
                  <a:pt x="2438831" y="955548"/>
                  <a:pt x="1911096" y="955548"/>
                </a:cubicBezTo>
                <a:close/>
                <a:moveTo>
                  <a:pt x="1911096" y="0"/>
                </a:moveTo>
                <a:cubicBezTo>
                  <a:pt x="2966565" y="0"/>
                  <a:pt x="3822192" y="855627"/>
                  <a:pt x="3822192" y="1911096"/>
                </a:cubicBezTo>
                <a:cubicBezTo>
                  <a:pt x="3822192" y="2966565"/>
                  <a:pt x="2966565" y="3822192"/>
                  <a:pt x="1911096" y="3822192"/>
                </a:cubicBezTo>
                <a:cubicBezTo>
                  <a:pt x="855627" y="3822192"/>
                  <a:pt x="0" y="2966565"/>
                  <a:pt x="0" y="1911096"/>
                </a:cubicBezTo>
                <a:cubicBezTo>
                  <a:pt x="0" y="855627"/>
                  <a:pt x="855627" y="0"/>
                  <a:pt x="1911096" y="0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40000"/>
                </a:schemeClr>
              </a:gs>
              <a:gs pos="99000">
                <a:schemeClr val="tx1">
                  <a:alpha val="20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3779520" y="1699573"/>
            <a:ext cx="4632960" cy="4632956"/>
          </a:xfrm>
          <a:prstGeom prst="ellipse">
            <a:avLst/>
          </a:prstGeom>
          <a:noFill/>
          <a:ln w="63500">
            <a:solidFill>
              <a:schemeClr val="bg2"/>
            </a:solidFill>
          </a:ln>
          <a:effectLst>
            <a:outerShdw blurRad="38100" dist="127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solidFill>
                <a:schemeClr val="tx1"/>
              </a:solidFill>
              <a:latin typeface="Roboto Light" charset="0"/>
              <a:ea typeface="Roboto Light" charset="0"/>
              <a:cs typeface="Robo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302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326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B7504F5F-7750-4216-A7F7-CC170E905B6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55787" y="504877"/>
            <a:ext cx="4002711" cy="5984823"/>
          </a:xfrm>
          <a:prstGeom prst="roundRect">
            <a:avLst>
              <a:gd name="adj" fmla="val 10269"/>
            </a:avLst>
          </a:prstGeom>
          <a:pattFill prst="pct20">
            <a:fgClr>
              <a:schemeClr val="accent1"/>
            </a:fgClr>
            <a:bgClr>
              <a:schemeClr val="bg1"/>
            </a:bgClr>
          </a:pattFill>
          <a:effectLst/>
        </p:spPr>
        <p:txBody>
          <a:bodyPr/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12685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E1D2-FEBA-864D-98F1-BACC00D061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A28A-4EB1-C24C-AFAF-963D2702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015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8E1D2-FEBA-864D-98F1-BACC00D061C4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0A28A-4EB1-C24C-AFAF-963D27020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007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046" y="635277"/>
            <a:ext cx="10789907" cy="630942"/>
          </a:xfrm>
        </p:spPr>
        <p:txBody>
          <a:bodyPr lIns="0" tIns="0" rIns="0" bIns="0"/>
          <a:lstStyle>
            <a:lvl1pPr>
              <a:defRPr sz="410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7883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873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67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05394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046" y="635277"/>
            <a:ext cx="10789907" cy="630942"/>
          </a:xfrm>
        </p:spPr>
        <p:txBody>
          <a:bodyPr lIns="0" tIns="0" rIns="0" bIns="0"/>
          <a:lstStyle>
            <a:lvl1pPr>
              <a:defRPr sz="410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58410" y="1783616"/>
            <a:ext cx="6046046" cy="287323"/>
          </a:xfrm>
        </p:spPr>
        <p:txBody>
          <a:bodyPr lIns="0" tIns="0" rIns="0" bIns="0"/>
          <a:lstStyle>
            <a:lvl1pPr>
              <a:defRPr sz="1867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003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046" y="635277"/>
            <a:ext cx="10789907" cy="630942"/>
          </a:xfrm>
        </p:spPr>
        <p:txBody>
          <a:bodyPr lIns="0" tIns="0" rIns="0" bIns="0"/>
          <a:lstStyle>
            <a:lvl1pPr>
              <a:defRPr sz="410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5152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046" y="635277"/>
            <a:ext cx="10789907" cy="630942"/>
          </a:xfrm>
        </p:spPr>
        <p:txBody>
          <a:bodyPr lIns="0" tIns="0" rIns="0" bIns="0"/>
          <a:lstStyle>
            <a:lvl1pPr>
              <a:defRPr sz="410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7103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437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784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1046" y="635277"/>
            <a:ext cx="10789907" cy="9464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150" b="1" i="0">
                <a:solidFill>
                  <a:srgbClr val="00569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58410" y="1783616"/>
            <a:ext cx="6046046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459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04815">
        <a:defRPr>
          <a:latin typeface="+mn-lt"/>
          <a:ea typeface="+mn-ea"/>
          <a:cs typeface="+mn-cs"/>
        </a:defRPr>
      </a:lvl2pPr>
      <a:lvl3pPr marL="609630">
        <a:defRPr>
          <a:latin typeface="+mn-lt"/>
          <a:ea typeface="+mn-ea"/>
          <a:cs typeface="+mn-cs"/>
        </a:defRPr>
      </a:lvl3pPr>
      <a:lvl4pPr marL="914446">
        <a:defRPr>
          <a:latin typeface="+mn-lt"/>
          <a:ea typeface="+mn-ea"/>
          <a:cs typeface="+mn-cs"/>
        </a:defRPr>
      </a:lvl4pPr>
      <a:lvl5pPr marL="1219261">
        <a:defRPr>
          <a:latin typeface="+mn-lt"/>
          <a:ea typeface="+mn-ea"/>
          <a:cs typeface="+mn-cs"/>
        </a:defRPr>
      </a:lvl5pPr>
      <a:lvl6pPr marL="1524076">
        <a:defRPr>
          <a:latin typeface="+mn-lt"/>
          <a:ea typeface="+mn-ea"/>
          <a:cs typeface="+mn-cs"/>
        </a:defRPr>
      </a:lvl6pPr>
      <a:lvl7pPr marL="1828891">
        <a:defRPr>
          <a:latin typeface="+mn-lt"/>
          <a:ea typeface="+mn-ea"/>
          <a:cs typeface="+mn-cs"/>
        </a:defRPr>
      </a:lvl7pPr>
      <a:lvl8pPr marL="2133707">
        <a:defRPr>
          <a:latin typeface="+mn-lt"/>
          <a:ea typeface="+mn-ea"/>
          <a:cs typeface="+mn-cs"/>
        </a:defRPr>
      </a:lvl8pPr>
      <a:lvl9pPr marL="243852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Relationship Id="rId9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3.jp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7.jp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51.jpg"/><Relationship Id="rId7" Type="http://schemas.openxmlformats.org/officeDocument/2006/relationships/image" Target="../media/image5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10" Type="http://schemas.openxmlformats.org/officeDocument/2006/relationships/image" Target="../media/image57.svg"/><Relationship Id="rId4" Type="http://schemas.openxmlformats.org/officeDocument/2006/relationships/image" Target="../media/image3.jpg"/><Relationship Id="rId9" Type="http://schemas.openxmlformats.org/officeDocument/2006/relationships/image" Target="../media/image5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svg"/><Relationship Id="rId4" Type="http://schemas.openxmlformats.org/officeDocument/2006/relationships/image" Target="../media/image6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7" Type="http://schemas.openxmlformats.org/officeDocument/2006/relationships/image" Target="../media/image73.sv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2.svg"/><Relationship Id="rId5" Type="http://schemas.openxmlformats.org/officeDocument/2006/relationships/image" Target="../media/image54.svg"/><Relationship Id="rId4" Type="http://schemas.openxmlformats.org/officeDocument/2006/relationships/image" Target="../media/image7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group of people working on papers&#10;&#10;AI-generated content may be incorrect.">
            <a:extLst>
              <a:ext uri="{FF2B5EF4-FFF2-40B4-BE49-F238E27FC236}">
                <a16:creationId xmlns:a16="http://schemas.microsoft.com/office/drawing/2014/main" id="{97F4CB74-03F4-5A38-1152-6FB22A29165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5" b="7865"/>
          <a:stretch>
            <a:fillRect/>
          </a:stretch>
        </p:blipFill>
        <p:spPr/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E026176-B90E-A8D3-FD29-78FE6BF9911E}"/>
              </a:ext>
            </a:extLst>
          </p:cNvPr>
          <p:cNvGrpSpPr/>
          <p:nvPr/>
        </p:nvGrpSpPr>
        <p:grpSpPr>
          <a:xfrm>
            <a:off x="371475" y="0"/>
            <a:ext cx="4231346" cy="5496461"/>
            <a:chOff x="371475" y="0"/>
            <a:chExt cx="4231346" cy="5496461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682FEA5-0582-8458-11C3-A871DA4BDA70}"/>
                </a:ext>
              </a:extLst>
            </p:cNvPr>
            <p:cNvSpPr/>
            <p:nvPr/>
          </p:nvSpPr>
          <p:spPr>
            <a:xfrm>
              <a:off x="371475" y="0"/>
              <a:ext cx="4231346" cy="51884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84BF085B-BCC7-863E-3DC1-09639D5CBDF0}"/>
                </a:ext>
              </a:extLst>
            </p:cNvPr>
            <p:cNvGrpSpPr/>
            <p:nvPr/>
          </p:nvGrpSpPr>
          <p:grpSpPr>
            <a:xfrm>
              <a:off x="489627" y="513987"/>
              <a:ext cx="3995042" cy="4494385"/>
              <a:chOff x="371475" y="916902"/>
              <a:chExt cx="3995042" cy="4494385"/>
            </a:xfrm>
          </p:grpSpPr>
          <p:pic>
            <p:nvPicPr>
              <p:cNvPr id="4" name="Picture 3" descr="A close-up of a sign&#10;&#10;AI-generated content may be incorrect.">
                <a:extLst>
                  <a:ext uri="{FF2B5EF4-FFF2-40B4-BE49-F238E27FC236}">
                    <a16:creationId xmlns:a16="http://schemas.microsoft.com/office/drawing/2014/main" id="{F72BFBA1-DA6B-9B39-E6FF-04CA600841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895" y="916902"/>
                <a:ext cx="2515564" cy="1188228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0B99CEE-E0FA-BA4D-85C2-02EAF44DD33E}"/>
                  </a:ext>
                </a:extLst>
              </p:cNvPr>
              <p:cNvSpPr txBox="1"/>
              <p:nvPr/>
            </p:nvSpPr>
            <p:spPr>
              <a:xfrm>
                <a:off x="371475" y="2489344"/>
                <a:ext cx="3995042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chemeClr val="accent1"/>
                    </a:solidFill>
                    <a:latin typeface="+mj-lt"/>
                  </a:rPr>
                  <a:t>BEYOND THE INTRO TO R&amp;D TODAY’S AGENDA</a:t>
                </a:r>
                <a:endParaRPr lang="en-PK" sz="3600" dirty="0">
                  <a:solidFill>
                    <a:schemeClr val="accent1"/>
                  </a:solidFill>
                  <a:latin typeface="+mj-lt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C19404-937C-DBEA-9404-91435B0FE2A7}"/>
                  </a:ext>
                </a:extLst>
              </p:cNvPr>
              <p:cNvSpPr txBox="1"/>
              <p:nvPr/>
            </p:nvSpPr>
            <p:spPr>
              <a:xfrm>
                <a:off x="371475" y="3788733"/>
                <a:ext cx="399504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  <a:buClr>
                    <a:schemeClr val="accent2"/>
                  </a:buClr>
                </a:pPr>
                <a:r>
                  <a:rPr lang="en-US" sz="2400" b="1" dirty="0">
                    <a:solidFill>
                      <a:schemeClr val="accent1"/>
                    </a:solidFill>
                    <a:latin typeface="+mj-lt"/>
                  </a:rPr>
                  <a:t>LET’S GET TO KNOW THE CREDIT!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AB11A3-19D0-DEED-5978-F02F6A295557}"/>
                  </a:ext>
                </a:extLst>
              </p:cNvPr>
              <p:cNvSpPr txBox="1"/>
              <p:nvPr/>
            </p:nvSpPr>
            <p:spPr>
              <a:xfrm>
                <a:off x="371475" y="4349458"/>
                <a:ext cx="3995042" cy="10618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spcAft>
                    <a:spcPts val="600"/>
                  </a:spcAft>
                  <a:buClr>
                    <a:schemeClr val="accent2"/>
                  </a:buClr>
                  <a:buFont typeface="Lato" panose="020F0502020204030203" pitchFamily="34" charset="0"/>
                  <a:buChar char="●"/>
                </a:pPr>
                <a:r>
                  <a:rPr lang="en-US" sz="1200" b="1" dirty="0"/>
                  <a:t>History of the R&amp;D Tax Credit</a:t>
                </a:r>
              </a:p>
              <a:p>
                <a:pPr marL="171450" indent="-171450">
                  <a:spcAft>
                    <a:spcPts val="600"/>
                  </a:spcAft>
                  <a:buClr>
                    <a:schemeClr val="accent2"/>
                  </a:buClr>
                  <a:buFont typeface="Lato" panose="020F0502020204030203" pitchFamily="34" charset="0"/>
                  <a:buChar char="●"/>
                </a:pPr>
                <a:r>
                  <a:rPr lang="en-US" sz="1200" b="1" dirty="0"/>
                  <a:t>R&amp;D Tax Refresher</a:t>
                </a:r>
              </a:p>
              <a:p>
                <a:pPr marL="171450" indent="-171450">
                  <a:spcAft>
                    <a:spcPts val="600"/>
                  </a:spcAft>
                  <a:buClr>
                    <a:schemeClr val="accent2"/>
                  </a:buClr>
                  <a:buFont typeface="Lato" panose="020F0502020204030203" pitchFamily="34" charset="0"/>
                  <a:buChar char="●"/>
                </a:pPr>
                <a:r>
                  <a:rPr lang="en-US" sz="1200" b="1" dirty="0"/>
                  <a:t>Ideal Candidates</a:t>
                </a:r>
              </a:p>
              <a:p>
                <a:pPr marL="171450" indent="-171450">
                  <a:spcAft>
                    <a:spcPts val="600"/>
                  </a:spcAft>
                  <a:buClr>
                    <a:schemeClr val="accent2"/>
                  </a:buClr>
                  <a:buFont typeface="Lato" panose="020F0502020204030203" pitchFamily="34" charset="0"/>
                  <a:buChar char="●"/>
                </a:pPr>
                <a:r>
                  <a:rPr lang="en-US" sz="1200" b="1" dirty="0"/>
                  <a:t>Case Studies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606E60C-0A1E-734A-7FBE-342E70BCB0B8}"/>
                </a:ext>
              </a:extLst>
            </p:cNvPr>
            <p:cNvSpPr/>
            <p:nvPr/>
          </p:nvSpPr>
          <p:spPr>
            <a:xfrm>
              <a:off x="371475" y="5296985"/>
              <a:ext cx="4231346" cy="1994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270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/>
            </a:p>
          </p:txBody>
        </p:sp>
      </p:grpSp>
    </p:spTree>
    <p:extLst>
      <p:ext uri="{BB962C8B-B14F-4D97-AF65-F5344CB8AC3E}">
        <p14:creationId xmlns:p14="http://schemas.microsoft.com/office/powerpoint/2010/main" val="274655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766478EB-16E2-031C-3CAE-784431E97AB3}"/>
              </a:ext>
            </a:extLst>
          </p:cNvPr>
          <p:cNvGrpSpPr/>
          <p:nvPr/>
        </p:nvGrpSpPr>
        <p:grpSpPr>
          <a:xfrm>
            <a:off x="1" y="730094"/>
            <a:ext cx="12192000" cy="5192118"/>
            <a:chOff x="1" y="508815"/>
            <a:chExt cx="12192000" cy="519211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ECDB30-3430-F02F-141C-93EB77EE1814}"/>
                </a:ext>
              </a:extLst>
            </p:cNvPr>
            <p:cNvSpPr txBox="1"/>
            <p:nvPr/>
          </p:nvSpPr>
          <p:spPr>
            <a:xfrm>
              <a:off x="4381500" y="508815"/>
              <a:ext cx="3429000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/>
                  </a:solidFill>
                  <a:latin typeface="+mj-lt"/>
                </a:rPr>
                <a:t>HISTORY OF THE R&amp;D TAX CREDIT</a:t>
              </a:r>
              <a:endParaRPr lang="en-PK" sz="3200" dirty="0">
                <a:solidFill>
                  <a:schemeClr val="accent1"/>
                </a:solidFill>
                <a:latin typeface="+mj-lt"/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546FC9D1-632F-BA17-56F0-CF66376F725D}"/>
                </a:ext>
              </a:extLst>
            </p:cNvPr>
            <p:cNvGrpSpPr/>
            <p:nvPr/>
          </p:nvGrpSpPr>
          <p:grpSpPr>
            <a:xfrm>
              <a:off x="1" y="1859244"/>
              <a:ext cx="12192000" cy="750014"/>
              <a:chOff x="1" y="1713439"/>
              <a:chExt cx="12192000" cy="750014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D0DE76E-AEB5-3A7D-8B8B-29FC15C6F51A}"/>
                  </a:ext>
                </a:extLst>
              </p:cNvPr>
              <p:cNvSpPr/>
              <p:nvPr/>
            </p:nvSpPr>
            <p:spPr>
              <a:xfrm>
                <a:off x="1" y="1713439"/>
                <a:ext cx="12192000" cy="75001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PK" b="1" dirty="0"/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D3D50CD-CDC3-841F-85A6-77554EC4A570}"/>
                  </a:ext>
                </a:extLst>
              </p:cNvPr>
              <p:cNvSpPr txBox="1"/>
              <p:nvPr/>
            </p:nvSpPr>
            <p:spPr>
              <a:xfrm>
                <a:off x="2103206" y="1857614"/>
                <a:ext cx="849445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/>
                  <a:t>The R&amp;D Tax Credit was introduced in 1981 as part of the Economic Recovery Tax Act to incentivize U.S. companies to invest in innovation, research, and technological advancement.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2B95421C-D203-4ED4-F888-C28DFCA2D8FD}"/>
                </a:ext>
              </a:extLst>
            </p:cNvPr>
            <p:cNvGrpSpPr/>
            <p:nvPr/>
          </p:nvGrpSpPr>
          <p:grpSpPr>
            <a:xfrm>
              <a:off x="215757" y="2882468"/>
              <a:ext cx="11751817" cy="2818465"/>
              <a:chOff x="215757" y="3114066"/>
              <a:chExt cx="11751817" cy="2818465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FACCA7C-2FB2-50E9-C2C6-337270B36816}"/>
                  </a:ext>
                </a:extLst>
              </p:cNvPr>
              <p:cNvSpPr txBox="1"/>
              <p:nvPr/>
            </p:nvSpPr>
            <p:spPr>
              <a:xfrm>
                <a:off x="5573533" y="5593563"/>
                <a:ext cx="2126121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chemeClr val="accent1"/>
                    </a:solidFill>
                  </a:rPr>
                  <a:t>Became Permanent Law</a:t>
                </a:r>
              </a:p>
            </p:txBody>
          </p: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5B2F8155-B2F4-7EF1-CDBF-9ACAD5314EF1}"/>
                  </a:ext>
                </a:extLst>
              </p:cNvPr>
              <p:cNvGrpSpPr/>
              <p:nvPr/>
            </p:nvGrpSpPr>
            <p:grpSpPr>
              <a:xfrm>
                <a:off x="215757" y="3114066"/>
                <a:ext cx="11751817" cy="2818465"/>
                <a:chOff x="215757" y="3668870"/>
                <a:chExt cx="11751817" cy="2818465"/>
              </a:xfrm>
            </p:grpSpPr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37044E1C-C52E-8B09-1C14-72A097C05416}"/>
                    </a:ext>
                  </a:extLst>
                </p:cNvPr>
                <p:cNvSpPr/>
                <p:nvPr/>
              </p:nvSpPr>
              <p:spPr>
                <a:xfrm>
                  <a:off x="215757" y="4800240"/>
                  <a:ext cx="318499" cy="3184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PK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A744EF46-F5CB-A3BD-1CB1-7E4BBBCCCAF1}"/>
                    </a:ext>
                  </a:extLst>
                </p:cNvPr>
                <p:cNvSpPr/>
                <p:nvPr/>
              </p:nvSpPr>
              <p:spPr>
                <a:xfrm>
                  <a:off x="11649075" y="4800240"/>
                  <a:ext cx="318499" cy="31849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PK"/>
                </a:p>
              </p:txBody>
            </p: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D33C713C-808A-8E7F-DB95-96431C691111}"/>
                    </a:ext>
                  </a:extLst>
                </p:cNvPr>
                <p:cNvCxnSpPr>
                  <a:stCxn id="19" idx="6"/>
                  <a:endCxn id="20" idx="2"/>
                </p:cNvCxnSpPr>
                <p:nvPr/>
              </p:nvCxnSpPr>
              <p:spPr>
                <a:xfrm>
                  <a:off x="534256" y="4959490"/>
                  <a:ext cx="11114819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731FAE71-8F31-1802-6698-423ED7545E3F}"/>
                    </a:ext>
                  </a:extLst>
                </p:cNvPr>
                <p:cNvGrpSpPr/>
                <p:nvPr/>
              </p:nvGrpSpPr>
              <p:grpSpPr>
                <a:xfrm>
                  <a:off x="1009784" y="3668870"/>
                  <a:ext cx="10172433" cy="2818465"/>
                  <a:chOff x="710168" y="3668870"/>
                  <a:chExt cx="10172433" cy="2818465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4E5B43D0-6C23-1DAD-82EF-DDD1F178F17F}"/>
                      </a:ext>
                    </a:extLst>
                  </p:cNvPr>
                  <p:cNvGrpSpPr/>
                  <p:nvPr/>
                </p:nvGrpSpPr>
                <p:grpSpPr>
                  <a:xfrm>
                    <a:off x="710168" y="3668870"/>
                    <a:ext cx="2428900" cy="1379520"/>
                    <a:chOff x="805418" y="3668870"/>
                    <a:chExt cx="2428900" cy="1379520"/>
                  </a:xfrm>
                </p:grpSpPr>
                <p:sp>
                  <p:nvSpPr>
                    <p:cNvPr id="21" name="Oval 20">
                      <a:extLst>
                        <a:ext uri="{FF2B5EF4-FFF2-40B4-BE49-F238E27FC236}">
                          <a16:creationId xmlns:a16="http://schemas.microsoft.com/office/drawing/2014/main" id="{80C9202C-E2AC-3DF0-59A3-38C0C0F3B11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487059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22" name="TextBox 21">
                      <a:extLst>
                        <a:ext uri="{FF2B5EF4-FFF2-40B4-BE49-F238E27FC236}">
                          <a16:creationId xmlns:a16="http://schemas.microsoft.com/office/drawing/2014/main" id="{523FC534-D77A-3895-3185-7B597EC8AB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668870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1981</a:t>
                      </a:r>
                    </a:p>
                  </p:txBody>
                </p:sp>
                <p:sp>
                  <p:nvSpPr>
                    <p:cNvPr id="23" name="TextBox 22">
                      <a:extLst>
                        <a:ext uri="{FF2B5EF4-FFF2-40B4-BE49-F238E27FC236}">
                          <a16:creationId xmlns:a16="http://schemas.microsoft.com/office/drawing/2014/main" id="{6E4DE410-1C5C-9D73-8C01-8EC0CE0FDA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048925"/>
                      <a:ext cx="20689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Reagan Administration </a:t>
                      </a:r>
                    </a:p>
                    <a:p>
                      <a:r>
                        <a:rPr lang="en-US" sz="1200" dirty="0"/>
                        <a:t>Enacts R&amp;D tax credit</a:t>
                      </a:r>
                    </a:p>
                  </p:txBody>
                </p:sp>
                <p:pic>
                  <p:nvPicPr>
                    <p:cNvPr id="25" name="Graphic 24">
                      <a:extLst>
                        <a:ext uri="{FF2B5EF4-FFF2-40B4-BE49-F238E27FC236}">
                          <a16:creationId xmlns:a16="http://schemas.microsoft.com/office/drawing/2014/main" id="{AD0C8444-22E2-6B0E-47FA-D9BB8BF4FC2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688925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28" name="Straight Connector 27">
                      <a:extLst>
                        <a:ext uri="{FF2B5EF4-FFF2-40B4-BE49-F238E27FC236}">
                          <a16:creationId xmlns:a16="http://schemas.microsoft.com/office/drawing/2014/main" id="{68FBB3DB-43B2-554B-9E74-4C8B7DAC6D3B}"/>
                        </a:ext>
                      </a:extLst>
                    </p:cNvPr>
                    <p:cNvCxnSpPr>
                      <a:cxnSpLocks/>
                      <a:stCxn id="21" idx="0"/>
                      <a:endCxn id="25" idx="2"/>
                    </p:cNvCxnSpPr>
                    <p:nvPr/>
                  </p:nvCxnSpPr>
                  <p:spPr>
                    <a:xfrm flipV="1">
                      <a:off x="985418" y="4048925"/>
                      <a:ext cx="0" cy="82166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1B7CD15B-CA3F-1715-AB0D-B37BE84638BF}"/>
                      </a:ext>
                    </a:extLst>
                  </p:cNvPr>
                  <p:cNvGrpSpPr/>
                  <p:nvPr/>
                </p:nvGrpSpPr>
                <p:grpSpPr>
                  <a:xfrm>
                    <a:off x="2258875" y="4870590"/>
                    <a:ext cx="2428900" cy="1616745"/>
                    <a:chOff x="805418" y="3340100"/>
                    <a:chExt cx="2428900" cy="1616745"/>
                  </a:xfrm>
                </p:grpSpPr>
                <p:sp>
                  <p:nvSpPr>
                    <p:cNvPr id="34" name="Oval 33">
                      <a:extLst>
                        <a:ext uri="{FF2B5EF4-FFF2-40B4-BE49-F238E27FC236}">
                          <a16:creationId xmlns:a16="http://schemas.microsoft.com/office/drawing/2014/main" id="{5D571799-B667-39F8-5831-F622C4C37BB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334010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35" name="TextBox 34">
                      <a:extLst>
                        <a:ext uri="{FF2B5EF4-FFF2-40B4-BE49-F238E27FC236}">
                          <a16:creationId xmlns:a16="http://schemas.microsoft.com/office/drawing/2014/main" id="{E9EDCF80-2730-65AB-0B6A-3CF5844666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745793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2003</a:t>
                      </a:r>
                    </a:p>
                  </p:txBody>
                </p:sp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7D08B6CB-5030-A567-ADC0-904CA7A18F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125848"/>
                      <a:ext cx="2068900" cy="8309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Elimination of “Discovery</a:t>
                      </a:r>
                    </a:p>
                    <a:p>
                      <a:r>
                        <a:rPr lang="en-US" sz="1200" dirty="0"/>
                        <a:t>Test” &amp; “Leading Industry”</a:t>
                      </a:r>
                    </a:p>
                    <a:p>
                      <a:r>
                        <a:rPr lang="en-US" sz="1200" dirty="0"/>
                        <a:t>Criteria</a:t>
                      </a:r>
                    </a:p>
                  </p:txBody>
                </p:sp>
                <p:pic>
                  <p:nvPicPr>
                    <p:cNvPr id="37" name="Graphic 36">
                      <a:extLst>
                        <a:ext uri="{FF2B5EF4-FFF2-40B4-BE49-F238E27FC236}">
                          <a16:creationId xmlns:a16="http://schemas.microsoft.com/office/drawing/2014/main" id="{56860FB4-FD7A-3F07-7382-EA25F1E2B251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765848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38" name="Straight Connector 37">
                      <a:extLst>
                        <a:ext uri="{FF2B5EF4-FFF2-40B4-BE49-F238E27FC236}">
                          <a16:creationId xmlns:a16="http://schemas.microsoft.com/office/drawing/2014/main" id="{24570147-A640-FB75-FFCA-D71DF4665C43}"/>
                        </a:ext>
                      </a:extLst>
                    </p:cNvPr>
                    <p:cNvCxnSpPr>
                      <a:cxnSpLocks/>
                      <a:stCxn id="34" idx="4"/>
                      <a:endCxn id="37" idx="0"/>
                    </p:cNvCxnSpPr>
                    <p:nvPr/>
                  </p:nvCxnSpPr>
                  <p:spPr>
                    <a:xfrm>
                      <a:off x="985418" y="3517900"/>
                      <a:ext cx="0" cy="24794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7B8E621A-92EE-49E3-DC0E-0543F9D10847}"/>
                      </a:ext>
                    </a:extLst>
                  </p:cNvPr>
                  <p:cNvGrpSpPr/>
                  <p:nvPr/>
                </p:nvGrpSpPr>
                <p:grpSpPr>
                  <a:xfrm>
                    <a:off x="3807582" y="3668870"/>
                    <a:ext cx="2428900" cy="1379520"/>
                    <a:chOff x="805418" y="3668870"/>
                    <a:chExt cx="2428900" cy="1379520"/>
                  </a:xfrm>
                </p:grpSpPr>
                <p:sp>
                  <p:nvSpPr>
                    <p:cNvPr id="46" name="Oval 45">
                      <a:extLst>
                        <a:ext uri="{FF2B5EF4-FFF2-40B4-BE49-F238E27FC236}">
                          <a16:creationId xmlns:a16="http://schemas.microsoft.com/office/drawing/2014/main" id="{2E63016C-FD2E-24CE-A5A7-C1A04A1989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487059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47" name="TextBox 46">
                      <a:extLst>
                        <a:ext uri="{FF2B5EF4-FFF2-40B4-BE49-F238E27FC236}">
                          <a16:creationId xmlns:a16="http://schemas.microsoft.com/office/drawing/2014/main" id="{067FA1A5-58E4-8B21-7796-F4920F2B238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668870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2014</a:t>
                      </a:r>
                    </a:p>
                  </p:txBody>
                </p:sp>
                <p:sp>
                  <p:nvSpPr>
                    <p:cNvPr id="48" name="TextBox 47">
                      <a:extLst>
                        <a:ext uri="{FF2B5EF4-FFF2-40B4-BE49-F238E27FC236}">
                          <a16:creationId xmlns:a16="http://schemas.microsoft.com/office/drawing/2014/main" id="{A38D7BE8-1C53-07B1-916F-5F02F8AFA1B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048925"/>
                      <a:ext cx="2068900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Section 174 &amp; Internal </a:t>
                      </a:r>
                    </a:p>
                    <a:p>
                      <a:r>
                        <a:rPr lang="en-US" sz="1200" dirty="0"/>
                        <a:t>Use Software Changes</a:t>
                      </a:r>
                    </a:p>
                  </p:txBody>
                </p:sp>
                <p:pic>
                  <p:nvPicPr>
                    <p:cNvPr id="49" name="Graphic 48">
                      <a:extLst>
                        <a:ext uri="{FF2B5EF4-FFF2-40B4-BE49-F238E27FC236}">
                          <a16:creationId xmlns:a16="http://schemas.microsoft.com/office/drawing/2014/main" id="{5A7B448B-5E53-9BFE-D38B-1DA114DBD16F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688925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50" name="Straight Connector 49">
                      <a:extLst>
                        <a:ext uri="{FF2B5EF4-FFF2-40B4-BE49-F238E27FC236}">
                          <a16:creationId xmlns:a16="http://schemas.microsoft.com/office/drawing/2014/main" id="{163CE39D-A173-0D1C-F7E2-DE6E8E165520}"/>
                        </a:ext>
                      </a:extLst>
                    </p:cNvPr>
                    <p:cNvCxnSpPr>
                      <a:cxnSpLocks/>
                      <a:stCxn id="46" idx="0"/>
                      <a:endCxn id="49" idx="2"/>
                    </p:cNvCxnSpPr>
                    <p:nvPr/>
                  </p:nvCxnSpPr>
                  <p:spPr>
                    <a:xfrm flipV="1">
                      <a:off x="985418" y="4048925"/>
                      <a:ext cx="0" cy="82166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BBA443AC-A431-7D7D-88FA-F207B54C373F}"/>
                      </a:ext>
                    </a:extLst>
                  </p:cNvPr>
                  <p:cNvGrpSpPr/>
                  <p:nvPr/>
                </p:nvGrpSpPr>
                <p:grpSpPr>
                  <a:xfrm>
                    <a:off x="5356289" y="4870590"/>
                    <a:ext cx="2428900" cy="1062747"/>
                    <a:chOff x="805418" y="3340100"/>
                    <a:chExt cx="2428900" cy="1062747"/>
                  </a:xfrm>
                </p:grpSpPr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D47827E4-A760-6BDF-BC9C-480BDAEBF9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334010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53" name="TextBox 52">
                      <a:extLst>
                        <a:ext uri="{FF2B5EF4-FFF2-40B4-BE49-F238E27FC236}">
                          <a16:creationId xmlns:a16="http://schemas.microsoft.com/office/drawing/2014/main" id="{EE9B739C-818A-B21C-EF4D-BA3C0636DDB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745793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2015</a:t>
                      </a:r>
                    </a:p>
                  </p:txBody>
                </p:sp>
                <p:sp>
                  <p:nvSpPr>
                    <p:cNvPr id="54" name="TextBox 53">
                      <a:extLst>
                        <a:ext uri="{FF2B5EF4-FFF2-40B4-BE49-F238E27FC236}">
                          <a16:creationId xmlns:a16="http://schemas.microsoft.com/office/drawing/2014/main" id="{2CC300C7-C26C-7DF1-16D7-67F4D64F29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125848"/>
                      <a:ext cx="20689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P.A.T.H. ACT</a:t>
                      </a:r>
                    </a:p>
                  </p:txBody>
                </p:sp>
                <p:pic>
                  <p:nvPicPr>
                    <p:cNvPr id="55" name="Graphic 54">
                      <a:extLst>
                        <a:ext uri="{FF2B5EF4-FFF2-40B4-BE49-F238E27FC236}">
                          <a16:creationId xmlns:a16="http://schemas.microsoft.com/office/drawing/2014/main" id="{FD164F2C-1AE8-6F76-84EA-AC8BC5027A9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765848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56" name="Straight Connector 55">
                      <a:extLst>
                        <a:ext uri="{FF2B5EF4-FFF2-40B4-BE49-F238E27FC236}">
                          <a16:creationId xmlns:a16="http://schemas.microsoft.com/office/drawing/2014/main" id="{7AD28F3C-8FE6-D005-F1E6-30D7CF95D03B}"/>
                        </a:ext>
                      </a:extLst>
                    </p:cNvPr>
                    <p:cNvCxnSpPr>
                      <a:cxnSpLocks/>
                      <a:stCxn id="52" idx="4"/>
                      <a:endCxn id="55" idx="0"/>
                    </p:cNvCxnSpPr>
                    <p:nvPr/>
                  </p:nvCxnSpPr>
                  <p:spPr>
                    <a:xfrm>
                      <a:off x="985418" y="3517900"/>
                      <a:ext cx="0" cy="24794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57" name="Group 56">
                    <a:extLst>
                      <a:ext uri="{FF2B5EF4-FFF2-40B4-BE49-F238E27FC236}">
                        <a16:creationId xmlns:a16="http://schemas.microsoft.com/office/drawing/2014/main" id="{09FB6E38-3D95-C028-E177-7AE822000674}"/>
                      </a:ext>
                    </a:extLst>
                  </p:cNvPr>
                  <p:cNvGrpSpPr/>
                  <p:nvPr/>
                </p:nvGrpSpPr>
                <p:grpSpPr>
                  <a:xfrm>
                    <a:off x="6904996" y="3668870"/>
                    <a:ext cx="2428900" cy="1379520"/>
                    <a:chOff x="805418" y="3668870"/>
                    <a:chExt cx="2428900" cy="1379520"/>
                  </a:xfrm>
                </p:grpSpPr>
                <p:sp>
                  <p:nvSpPr>
                    <p:cNvPr id="58" name="Oval 57">
                      <a:extLst>
                        <a:ext uri="{FF2B5EF4-FFF2-40B4-BE49-F238E27FC236}">
                          <a16:creationId xmlns:a16="http://schemas.microsoft.com/office/drawing/2014/main" id="{F14E1C07-2B82-92C3-D187-40B71A56D0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487059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59" name="TextBox 58">
                      <a:extLst>
                        <a:ext uri="{FF2B5EF4-FFF2-40B4-BE49-F238E27FC236}">
                          <a16:creationId xmlns:a16="http://schemas.microsoft.com/office/drawing/2014/main" id="{956C811B-C14F-E8DA-81CC-A889F3A1F0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668870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2017</a:t>
                      </a:r>
                    </a:p>
                  </p:txBody>
                </p:sp>
                <p:sp>
                  <p:nvSpPr>
                    <p:cNvPr id="60" name="TextBox 59">
                      <a:extLst>
                        <a:ext uri="{FF2B5EF4-FFF2-40B4-BE49-F238E27FC236}">
                          <a16:creationId xmlns:a16="http://schemas.microsoft.com/office/drawing/2014/main" id="{C5EF4B0B-EF56-2E4C-DBFB-8D593096CA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048925"/>
                      <a:ext cx="20689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TAX CUTS &amp; JOBS ACT</a:t>
                      </a:r>
                    </a:p>
                  </p:txBody>
                </p:sp>
                <p:pic>
                  <p:nvPicPr>
                    <p:cNvPr id="61" name="Graphic 60">
                      <a:extLst>
                        <a:ext uri="{FF2B5EF4-FFF2-40B4-BE49-F238E27FC236}">
                          <a16:creationId xmlns:a16="http://schemas.microsoft.com/office/drawing/2014/main" id="{03C92B83-2E2F-107A-1554-A8FD87FEE7C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688925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62" name="Straight Connector 61">
                      <a:extLst>
                        <a:ext uri="{FF2B5EF4-FFF2-40B4-BE49-F238E27FC236}">
                          <a16:creationId xmlns:a16="http://schemas.microsoft.com/office/drawing/2014/main" id="{891259A8-3C23-23BF-280F-D855A78728A5}"/>
                        </a:ext>
                      </a:extLst>
                    </p:cNvPr>
                    <p:cNvCxnSpPr>
                      <a:cxnSpLocks/>
                      <a:stCxn id="58" idx="0"/>
                      <a:endCxn id="61" idx="2"/>
                    </p:cNvCxnSpPr>
                    <p:nvPr/>
                  </p:nvCxnSpPr>
                  <p:spPr>
                    <a:xfrm flipV="1">
                      <a:off x="985418" y="4048925"/>
                      <a:ext cx="0" cy="821665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409FB69D-51A1-C313-D876-6FE31763C4BA}"/>
                      </a:ext>
                    </a:extLst>
                  </p:cNvPr>
                  <p:cNvGrpSpPr/>
                  <p:nvPr/>
                </p:nvGrpSpPr>
                <p:grpSpPr>
                  <a:xfrm>
                    <a:off x="8453701" y="4870590"/>
                    <a:ext cx="2428900" cy="1062747"/>
                    <a:chOff x="805418" y="3340100"/>
                    <a:chExt cx="2428900" cy="1062747"/>
                  </a:xfrm>
                </p:grpSpPr>
                <p:sp>
                  <p:nvSpPr>
                    <p:cNvPr id="64" name="Oval 63">
                      <a:extLst>
                        <a:ext uri="{FF2B5EF4-FFF2-40B4-BE49-F238E27FC236}">
                          <a16:creationId xmlns:a16="http://schemas.microsoft.com/office/drawing/2014/main" id="{CFF8805F-8738-ABA9-8DBF-ABEE6CD428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96518" y="3340100"/>
                      <a:ext cx="177800" cy="177800"/>
                    </a:xfrm>
                    <a:prstGeom prst="ellipse">
                      <a:avLst/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PK"/>
                    </a:p>
                  </p:txBody>
                </p:sp>
                <p:sp>
                  <p:nvSpPr>
                    <p:cNvPr id="65" name="TextBox 64">
                      <a:extLst>
                        <a:ext uri="{FF2B5EF4-FFF2-40B4-BE49-F238E27FC236}">
                          <a16:creationId xmlns:a16="http://schemas.microsoft.com/office/drawing/2014/main" id="{F9020BC6-4F94-8688-95B9-FDC1E23B483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3745793"/>
                      <a:ext cx="206890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2000" dirty="0">
                          <a:solidFill>
                            <a:schemeClr val="accent1"/>
                          </a:solidFill>
                          <a:latin typeface="+mj-lt"/>
                        </a:rPr>
                        <a:t>2022</a:t>
                      </a:r>
                    </a:p>
                  </p:txBody>
                </p:sp>
                <p:sp>
                  <p:nvSpPr>
                    <p:cNvPr id="66" name="TextBox 65">
                      <a:extLst>
                        <a:ext uri="{FF2B5EF4-FFF2-40B4-BE49-F238E27FC236}">
                          <a16:creationId xmlns:a16="http://schemas.microsoft.com/office/drawing/2014/main" id="{72580AC7-580E-BE91-654E-B379681D05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5418" y="4125848"/>
                      <a:ext cx="2068900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US" sz="1200" dirty="0"/>
                        <a:t>Inflation reduction act </a:t>
                      </a:r>
                    </a:p>
                  </p:txBody>
                </p:sp>
                <p:pic>
                  <p:nvPicPr>
                    <p:cNvPr id="67" name="Graphic 66">
                      <a:extLst>
                        <a:ext uri="{FF2B5EF4-FFF2-40B4-BE49-F238E27FC236}">
                          <a16:creationId xmlns:a16="http://schemas.microsoft.com/office/drawing/2014/main" id="{2D61F8FF-6D8D-8F9F-76CA-29876958FA8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>
                      <a:extLst>
                        <a:ext uri="{96DAC541-7B7A-43D3-8B79-37D633B846F1}">
                          <asvg:svgBlip xmlns:asvg="http://schemas.microsoft.com/office/drawing/2016/SVG/main" r:embed="rId2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05418" y="3765848"/>
                      <a:ext cx="360000" cy="360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id="{72762501-3B1F-B37F-6FFC-5EE07F29BBC1}"/>
                        </a:ext>
                      </a:extLst>
                    </p:cNvPr>
                    <p:cNvCxnSpPr>
                      <a:cxnSpLocks/>
                      <a:stCxn id="64" idx="4"/>
                      <a:endCxn id="67" idx="0"/>
                    </p:cNvCxnSpPr>
                    <p:nvPr/>
                  </p:nvCxnSpPr>
                  <p:spPr>
                    <a:xfrm>
                      <a:off x="985418" y="3517900"/>
                      <a:ext cx="0" cy="247948"/>
                    </a:xfrm>
                    <a:prstGeom prst="line">
                      <a:avLst/>
                    </a:prstGeom>
                    <a:ln w="12700">
                      <a:solidFill>
                        <a:schemeClr val="tx1"/>
                      </a:solidFill>
                      <a:prstDash val="dash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B527707-4304-F51D-DB9F-50CEA4CAC1F8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96390AAC-F771-0D4E-F825-27962B20DE88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80" name="Picture 79" descr="A close-up of a sign&#10;&#10;AI-generated content may be incorrect.">
              <a:extLst>
                <a:ext uri="{FF2B5EF4-FFF2-40B4-BE49-F238E27FC236}">
                  <a16:creationId xmlns:a16="http://schemas.microsoft.com/office/drawing/2014/main" id="{E2458D0B-D20B-0A49-70DF-E0FA5A39D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662A346-FD0C-7231-3718-1AEC6652D881}"/>
              </a:ext>
            </a:extLst>
          </p:cNvPr>
          <p:cNvSpPr txBox="1"/>
          <p:nvPr/>
        </p:nvSpPr>
        <p:spPr>
          <a:xfrm>
            <a:off x="643848" y="2849761"/>
            <a:ext cx="2428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Temporary Credit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68EB53-0D20-06F2-05F7-1BCF4B4B11F4}"/>
              </a:ext>
            </a:extLst>
          </p:cNvPr>
          <p:cNvSpPr txBox="1"/>
          <p:nvPr/>
        </p:nvSpPr>
        <p:spPr>
          <a:xfrm>
            <a:off x="8753317" y="5589714"/>
            <a:ext cx="2786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Requires businesses to amortize (Section 174)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800C83-B882-869A-F4B7-A14B83F0DED9}"/>
              </a:ext>
            </a:extLst>
          </p:cNvPr>
          <p:cNvSpPr txBox="1"/>
          <p:nvPr/>
        </p:nvSpPr>
        <p:spPr>
          <a:xfrm>
            <a:off x="10315430" y="3760801"/>
            <a:ext cx="1375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2025 BBB</a:t>
            </a:r>
          </a:p>
          <a:p>
            <a:r>
              <a:rPr lang="en-US" b="1" dirty="0">
                <a:solidFill>
                  <a:schemeClr val="accent1"/>
                </a:solidFill>
              </a:rPr>
              <a:t>20x Better</a:t>
            </a:r>
          </a:p>
        </p:txBody>
      </p:sp>
    </p:spTree>
    <p:extLst>
      <p:ext uri="{BB962C8B-B14F-4D97-AF65-F5344CB8AC3E}">
        <p14:creationId xmlns:p14="http://schemas.microsoft.com/office/powerpoint/2010/main" val="1417194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F7D9D37-E3C3-C4C3-6089-1EB15D9B1B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5298" y="627993"/>
            <a:ext cx="9752340" cy="5919952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9D6A77-6802-68D9-43D6-63585FF82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4239" y="427048"/>
            <a:ext cx="9575546" cy="612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5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6BA21E-3831-2361-1DBD-108E49AA9B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10200" cy="30162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F95A65-5A82-424E-006C-954C8BDA4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169" y="3028950"/>
            <a:ext cx="6807200" cy="3829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FD25BA-2591-C73E-B411-BA4EA90EF6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969" y="10584"/>
            <a:ext cx="4511431" cy="30076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5FC77D6-035F-4A89-F204-20356FFD51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3378200"/>
            <a:ext cx="4923555" cy="327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380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801" y="-228600"/>
            <a:ext cx="12191999" cy="685799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2766484" y="1500954"/>
            <a:ext cx="6659033" cy="4853093"/>
            <a:chOff x="4121997" y="2363727"/>
            <a:chExt cx="9988550" cy="7279640"/>
          </a:xfrm>
        </p:grpSpPr>
        <p:sp>
          <p:nvSpPr>
            <p:cNvPr id="4" name="object 4"/>
            <p:cNvSpPr/>
            <p:nvPr/>
          </p:nvSpPr>
          <p:spPr>
            <a:xfrm>
              <a:off x="4121988" y="2363736"/>
              <a:ext cx="9988550" cy="6976109"/>
            </a:xfrm>
            <a:custGeom>
              <a:avLst/>
              <a:gdLst/>
              <a:ahLst/>
              <a:cxnLst/>
              <a:rect l="l" t="t" r="r" b="b"/>
              <a:pathLst>
                <a:path w="9988550" h="6976109">
                  <a:moveTo>
                    <a:pt x="5021999" y="4813376"/>
                  </a:moveTo>
                  <a:lnTo>
                    <a:pt x="1038110" y="4813376"/>
                  </a:lnTo>
                  <a:lnTo>
                    <a:pt x="1038110" y="5874601"/>
                  </a:lnTo>
                  <a:lnTo>
                    <a:pt x="5021999" y="5874601"/>
                  </a:lnTo>
                  <a:lnTo>
                    <a:pt x="5021999" y="4813376"/>
                  </a:lnTo>
                  <a:close/>
                </a:path>
                <a:path w="9988550" h="6976109">
                  <a:moveTo>
                    <a:pt x="5021999" y="2549410"/>
                  </a:moveTo>
                  <a:lnTo>
                    <a:pt x="1479677" y="2549410"/>
                  </a:lnTo>
                  <a:lnTo>
                    <a:pt x="1470634" y="2538222"/>
                  </a:lnTo>
                  <a:lnTo>
                    <a:pt x="1441043" y="2505354"/>
                  </a:lnTo>
                  <a:lnTo>
                    <a:pt x="1409788" y="2474087"/>
                  </a:lnTo>
                  <a:lnTo>
                    <a:pt x="1376908" y="2444508"/>
                  </a:lnTo>
                  <a:lnTo>
                    <a:pt x="1342491" y="2416670"/>
                  </a:lnTo>
                  <a:lnTo>
                    <a:pt x="1306614" y="2390660"/>
                  </a:lnTo>
                  <a:lnTo>
                    <a:pt x="1269326" y="2366543"/>
                  </a:lnTo>
                  <a:lnTo>
                    <a:pt x="1230718" y="2344382"/>
                  </a:lnTo>
                  <a:lnTo>
                    <a:pt x="1190853" y="2324265"/>
                  </a:lnTo>
                  <a:lnTo>
                    <a:pt x="1149807" y="2306243"/>
                  </a:lnTo>
                  <a:lnTo>
                    <a:pt x="1107630" y="2290394"/>
                  </a:lnTo>
                  <a:lnTo>
                    <a:pt x="1064412" y="2276792"/>
                  </a:lnTo>
                  <a:lnTo>
                    <a:pt x="1020229" y="2265502"/>
                  </a:lnTo>
                  <a:lnTo>
                    <a:pt x="975131" y="2256599"/>
                  </a:lnTo>
                  <a:lnTo>
                    <a:pt x="929195" y="2250160"/>
                  </a:lnTo>
                  <a:lnTo>
                    <a:pt x="882497" y="2246236"/>
                  </a:lnTo>
                  <a:lnTo>
                    <a:pt x="835113" y="2244915"/>
                  </a:lnTo>
                  <a:lnTo>
                    <a:pt x="787717" y="2246236"/>
                  </a:lnTo>
                  <a:lnTo>
                    <a:pt x="741032" y="2250160"/>
                  </a:lnTo>
                  <a:lnTo>
                    <a:pt x="695096" y="2256599"/>
                  </a:lnTo>
                  <a:lnTo>
                    <a:pt x="649998" y="2265502"/>
                  </a:lnTo>
                  <a:lnTo>
                    <a:pt x="605802" y="2276792"/>
                  </a:lnTo>
                  <a:lnTo>
                    <a:pt x="562584" y="2290394"/>
                  </a:lnTo>
                  <a:lnTo>
                    <a:pt x="520420" y="2306243"/>
                  </a:lnTo>
                  <a:lnTo>
                    <a:pt x="479361" y="2324265"/>
                  </a:lnTo>
                  <a:lnTo>
                    <a:pt x="439496" y="2344382"/>
                  </a:lnTo>
                  <a:lnTo>
                    <a:pt x="400888" y="2366543"/>
                  </a:lnTo>
                  <a:lnTo>
                    <a:pt x="363613" y="2390660"/>
                  </a:lnTo>
                  <a:lnTo>
                    <a:pt x="327723" y="2416670"/>
                  </a:lnTo>
                  <a:lnTo>
                    <a:pt x="293306" y="2444508"/>
                  </a:lnTo>
                  <a:lnTo>
                    <a:pt x="260438" y="2474087"/>
                  </a:lnTo>
                  <a:lnTo>
                    <a:pt x="229171" y="2505354"/>
                  </a:lnTo>
                  <a:lnTo>
                    <a:pt x="199593" y="2538222"/>
                  </a:lnTo>
                  <a:lnTo>
                    <a:pt x="171754" y="2572639"/>
                  </a:lnTo>
                  <a:lnTo>
                    <a:pt x="145745" y="2608516"/>
                  </a:lnTo>
                  <a:lnTo>
                    <a:pt x="121627" y="2645803"/>
                  </a:lnTo>
                  <a:lnTo>
                    <a:pt x="99466" y="2684411"/>
                  </a:lnTo>
                  <a:lnTo>
                    <a:pt x="79349" y="2724277"/>
                  </a:lnTo>
                  <a:lnTo>
                    <a:pt x="61328" y="2765336"/>
                  </a:lnTo>
                  <a:lnTo>
                    <a:pt x="45478" y="2807500"/>
                  </a:lnTo>
                  <a:lnTo>
                    <a:pt x="31877" y="2850718"/>
                  </a:lnTo>
                  <a:lnTo>
                    <a:pt x="20586" y="2894914"/>
                  </a:lnTo>
                  <a:lnTo>
                    <a:pt x="11684" y="2940012"/>
                  </a:lnTo>
                  <a:lnTo>
                    <a:pt x="5245" y="2985935"/>
                  </a:lnTo>
                  <a:lnTo>
                    <a:pt x="1320" y="3032633"/>
                  </a:lnTo>
                  <a:lnTo>
                    <a:pt x="0" y="3080016"/>
                  </a:lnTo>
                  <a:lnTo>
                    <a:pt x="1320" y="3127413"/>
                  </a:lnTo>
                  <a:lnTo>
                    <a:pt x="5245" y="3174111"/>
                  </a:lnTo>
                  <a:lnTo>
                    <a:pt x="11684" y="3220034"/>
                  </a:lnTo>
                  <a:lnTo>
                    <a:pt x="20586" y="3265132"/>
                  </a:lnTo>
                  <a:lnTo>
                    <a:pt x="31877" y="3309328"/>
                  </a:lnTo>
                  <a:lnTo>
                    <a:pt x="45478" y="3352546"/>
                  </a:lnTo>
                  <a:lnTo>
                    <a:pt x="61328" y="3394710"/>
                  </a:lnTo>
                  <a:lnTo>
                    <a:pt x="79349" y="3435769"/>
                  </a:lnTo>
                  <a:lnTo>
                    <a:pt x="99466" y="3475634"/>
                  </a:lnTo>
                  <a:lnTo>
                    <a:pt x="121627" y="3514242"/>
                  </a:lnTo>
                  <a:lnTo>
                    <a:pt x="145745" y="3551529"/>
                  </a:lnTo>
                  <a:lnTo>
                    <a:pt x="171754" y="3587407"/>
                  </a:lnTo>
                  <a:lnTo>
                    <a:pt x="199593" y="3621824"/>
                  </a:lnTo>
                  <a:lnTo>
                    <a:pt x="229171" y="3654691"/>
                  </a:lnTo>
                  <a:lnTo>
                    <a:pt x="260438" y="3685959"/>
                  </a:lnTo>
                  <a:lnTo>
                    <a:pt x="293306" y="3715550"/>
                  </a:lnTo>
                  <a:lnTo>
                    <a:pt x="327723" y="3743375"/>
                  </a:lnTo>
                  <a:lnTo>
                    <a:pt x="363613" y="3769385"/>
                  </a:lnTo>
                  <a:lnTo>
                    <a:pt x="400888" y="3793502"/>
                  </a:lnTo>
                  <a:lnTo>
                    <a:pt x="439496" y="3815664"/>
                  </a:lnTo>
                  <a:lnTo>
                    <a:pt x="479361" y="3835793"/>
                  </a:lnTo>
                  <a:lnTo>
                    <a:pt x="520420" y="3853815"/>
                  </a:lnTo>
                  <a:lnTo>
                    <a:pt x="562584" y="3869652"/>
                  </a:lnTo>
                  <a:lnTo>
                    <a:pt x="605802" y="3883253"/>
                  </a:lnTo>
                  <a:lnTo>
                    <a:pt x="649998" y="3894544"/>
                  </a:lnTo>
                  <a:lnTo>
                    <a:pt x="695096" y="3903446"/>
                  </a:lnTo>
                  <a:lnTo>
                    <a:pt x="741032" y="3909885"/>
                  </a:lnTo>
                  <a:lnTo>
                    <a:pt x="787717" y="3913809"/>
                  </a:lnTo>
                  <a:lnTo>
                    <a:pt x="835113" y="3915130"/>
                  </a:lnTo>
                  <a:lnTo>
                    <a:pt x="882497" y="3913809"/>
                  </a:lnTo>
                  <a:lnTo>
                    <a:pt x="929195" y="3909885"/>
                  </a:lnTo>
                  <a:lnTo>
                    <a:pt x="975131" y="3903446"/>
                  </a:lnTo>
                  <a:lnTo>
                    <a:pt x="1020229" y="3894544"/>
                  </a:lnTo>
                  <a:lnTo>
                    <a:pt x="1064412" y="3883253"/>
                  </a:lnTo>
                  <a:lnTo>
                    <a:pt x="1107630" y="3869652"/>
                  </a:lnTo>
                  <a:lnTo>
                    <a:pt x="1149807" y="3853815"/>
                  </a:lnTo>
                  <a:lnTo>
                    <a:pt x="1190853" y="3835793"/>
                  </a:lnTo>
                  <a:lnTo>
                    <a:pt x="1230718" y="3815664"/>
                  </a:lnTo>
                  <a:lnTo>
                    <a:pt x="1269326" y="3793502"/>
                  </a:lnTo>
                  <a:lnTo>
                    <a:pt x="1306614" y="3769385"/>
                  </a:lnTo>
                  <a:lnTo>
                    <a:pt x="1342491" y="3743375"/>
                  </a:lnTo>
                  <a:lnTo>
                    <a:pt x="1376908" y="3715550"/>
                  </a:lnTo>
                  <a:lnTo>
                    <a:pt x="1409788" y="3685959"/>
                  </a:lnTo>
                  <a:lnTo>
                    <a:pt x="1441043" y="3654691"/>
                  </a:lnTo>
                  <a:lnTo>
                    <a:pt x="1470634" y="3621824"/>
                  </a:lnTo>
                  <a:lnTo>
                    <a:pt x="1479677" y="3610635"/>
                  </a:lnTo>
                  <a:lnTo>
                    <a:pt x="5021999" y="3610635"/>
                  </a:lnTo>
                  <a:lnTo>
                    <a:pt x="5021999" y="2549410"/>
                  </a:lnTo>
                  <a:close/>
                </a:path>
                <a:path w="9988550" h="6976109">
                  <a:moveTo>
                    <a:pt x="5021999" y="304495"/>
                  </a:moveTo>
                  <a:lnTo>
                    <a:pt x="1479677" y="304495"/>
                  </a:lnTo>
                  <a:lnTo>
                    <a:pt x="1470634" y="293306"/>
                  </a:lnTo>
                  <a:lnTo>
                    <a:pt x="1441043" y="260426"/>
                  </a:lnTo>
                  <a:lnTo>
                    <a:pt x="1409788" y="229171"/>
                  </a:lnTo>
                  <a:lnTo>
                    <a:pt x="1376908" y="199580"/>
                  </a:lnTo>
                  <a:lnTo>
                    <a:pt x="1342491" y="171754"/>
                  </a:lnTo>
                  <a:lnTo>
                    <a:pt x="1306614" y="145745"/>
                  </a:lnTo>
                  <a:lnTo>
                    <a:pt x="1269326" y="121615"/>
                  </a:lnTo>
                  <a:lnTo>
                    <a:pt x="1230718" y="99466"/>
                  </a:lnTo>
                  <a:lnTo>
                    <a:pt x="1190853" y="79336"/>
                  </a:lnTo>
                  <a:lnTo>
                    <a:pt x="1149807" y="61315"/>
                  </a:lnTo>
                  <a:lnTo>
                    <a:pt x="1107630" y="45478"/>
                  </a:lnTo>
                  <a:lnTo>
                    <a:pt x="1064412" y="31877"/>
                  </a:lnTo>
                  <a:lnTo>
                    <a:pt x="1020229" y="20586"/>
                  </a:lnTo>
                  <a:lnTo>
                    <a:pt x="975131" y="11684"/>
                  </a:lnTo>
                  <a:lnTo>
                    <a:pt x="929195" y="5232"/>
                  </a:lnTo>
                  <a:lnTo>
                    <a:pt x="882497" y="1320"/>
                  </a:lnTo>
                  <a:lnTo>
                    <a:pt x="835113" y="0"/>
                  </a:lnTo>
                  <a:lnTo>
                    <a:pt x="787717" y="1320"/>
                  </a:lnTo>
                  <a:lnTo>
                    <a:pt x="741032" y="5232"/>
                  </a:lnTo>
                  <a:lnTo>
                    <a:pt x="695096" y="11684"/>
                  </a:lnTo>
                  <a:lnTo>
                    <a:pt x="649998" y="20586"/>
                  </a:lnTo>
                  <a:lnTo>
                    <a:pt x="605802" y="31877"/>
                  </a:lnTo>
                  <a:lnTo>
                    <a:pt x="562584" y="45478"/>
                  </a:lnTo>
                  <a:lnTo>
                    <a:pt x="520420" y="61315"/>
                  </a:lnTo>
                  <a:lnTo>
                    <a:pt x="479361" y="79336"/>
                  </a:lnTo>
                  <a:lnTo>
                    <a:pt x="439496" y="99466"/>
                  </a:lnTo>
                  <a:lnTo>
                    <a:pt x="400888" y="121615"/>
                  </a:lnTo>
                  <a:lnTo>
                    <a:pt x="363613" y="145745"/>
                  </a:lnTo>
                  <a:lnTo>
                    <a:pt x="327723" y="171754"/>
                  </a:lnTo>
                  <a:lnTo>
                    <a:pt x="293306" y="199580"/>
                  </a:lnTo>
                  <a:lnTo>
                    <a:pt x="260438" y="229171"/>
                  </a:lnTo>
                  <a:lnTo>
                    <a:pt x="229171" y="260426"/>
                  </a:lnTo>
                  <a:lnTo>
                    <a:pt x="199593" y="293306"/>
                  </a:lnTo>
                  <a:lnTo>
                    <a:pt x="171754" y="327723"/>
                  </a:lnTo>
                  <a:lnTo>
                    <a:pt x="145745" y="363601"/>
                  </a:lnTo>
                  <a:lnTo>
                    <a:pt x="121627" y="400888"/>
                  </a:lnTo>
                  <a:lnTo>
                    <a:pt x="99466" y="439496"/>
                  </a:lnTo>
                  <a:lnTo>
                    <a:pt x="79349" y="479361"/>
                  </a:lnTo>
                  <a:lnTo>
                    <a:pt x="61328" y="520420"/>
                  </a:lnTo>
                  <a:lnTo>
                    <a:pt x="45478" y="562584"/>
                  </a:lnTo>
                  <a:lnTo>
                    <a:pt x="31877" y="605802"/>
                  </a:lnTo>
                  <a:lnTo>
                    <a:pt x="20586" y="649998"/>
                  </a:lnTo>
                  <a:lnTo>
                    <a:pt x="11684" y="695083"/>
                  </a:lnTo>
                  <a:lnTo>
                    <a:pt x="5245" y="741019"/>
                  </a:lnTo>
                  <a:lnTo>
                    <a:pt x="1320" y="787717"/>
                  </a:lnTo>
                  <a:lnTo>
                    <a:pt x="0" y="835113"/>
                  </a:lnTo>
                  <a:lnTo>
                    <a:pt x="1320" y="882497"/>
                  </a:lnTo>
                  <a:lnTo>
                    <a:pt x="5245" y="929195"/>
                  </a:lnTo>
                  <a:lnTo>
                    <a:pt x="11684" y="975118"/>
                  </a:lnTo>
                  <a:lnTo>
                    <a:pt x="20586" y="1020216"/>
                  </a:lnTo>
                  <a:lnTo>
                    <a:pt x="31877" y="1064412"/>
                  </a:lnTo>
                  <a:lnTo>
                    <a:pt x="45478" y="1107630"/>
                  </a:lnTo>
                  <a:lnTo>
                    <a:pt x="61328" y="1149794"/>
                  </a:lnTo>
                  <a:lnTo>
                    <a:pt x="79349" y="1190853"/>
                  </a:lnTo>
                  <a:lnTo>
                    <a:pt x="99466" y="1230718"/>
                  </a:lnTo>
                  <a:lnTo>
                    <a:pt x="121627" y="1269326"/>
                  </a:lnTo>
                  <a:lnTo>
                    <a:pt x="145745" y="1306614"/>
                  </a:lnTo>
                  <a:lnTo>
                    <a:pt x="171754" y="1342491"/>
                  </a:lnTo>
                  <a:lnTo>
                    <a:pt x="199593" y="1376908"/>
                  </a:lnTo>
                  <a:lnTo>
                    <a:pt x="229171" y="1409776"/>
                  </a:lnTo>
                  <a:lnTo>
                    <a:pt x="260438" y="1441043"/>
                  </a:lnTo>
                  <a:lnTo>
                    <a:pt x="293306" y="1470621"/>
                  </a:lnTo>
                  <a:lnTo>
                    <a:pt x="327723" y="1498460"/>
                  </a:lnTo>
                  <a:lnTo>
                    <a:pt x="363613" y="1524469"/>
                  </a:lnTo>
                  <a:lnTo>
                    <a:pt x="400888" y="1548587"/>
                  </a:lnTo>
                  <a:lnTo>
                    <a:pt x="439496" y="1570748"/>
                  </a:lnTo>
                  <a:lnTo>
                    <a:pt x="479361" y="1590865"/>
                  </a:lnTo>
                  <a:lnTo>
                    <a:pt x="520420" y="1608886"/>
                  </a:lnTo>
                  <a:lnTo>
                    <a:pt x="562584" y="1624736"/>
                  </a:lnTo>
                  <a:lnTo>
                    <a:pt x="605802" y="1638338"/>
                  </a:lnTo>
                  <a:lnTo>
                    <a:pt x="649998" y="1649628"/>
                  </a:lnTo>
                  <a:lnTo>
                    <a:pt x="695096" y="1658531"/>
                  </a:lnTo>
                  <a:lnTo>
                    <a:pt x="741032" y="1664970"/>
                  </a:lnTo>
                  <a:lnTo>
                    <a:pt x="787717" y="1668894"/>
                  </a:lnTo>
                  <a:lnTo>
                    <a:pt x="835113" y="1670215"/>
                  </a:lnTo>
                  <a:lnTo>
                    <a:pt x="882497" y="1668894"/>
                  </a:lnTo>
                  <a:lnTo>
                    <a:pt x="929195" y="1664970"/>
                  </a:lnTo>
                  <a:lnTo>
                    <a:pt x="975131" y="1658531"/>
                  </a:lnTo>
                  <a:lnTo>
                    <a:pt x="1020229" y="1649628"/>
                  </a:lnTo>
                  <a:lnTo>
                    <a:pt x="1064412" y="1638338"/>
                  </a:lnTo>
                  <a:lnTo>
                    <a:pt x="1107630" y="1624736"/>
                  </a:lnTo>
                  <a:lnTo>
                    <a:pt x="1149807" y="1608886"/>
                  </a:lnTo>
                  <a:lnTo>
                    <a:pt x="1190853" y="1590865"/>
                  </a:lnTo>
                  <a:lnTo>
                    <a:pt x="1230718" y="1570748"/>
                  </a:lnTo>
                  <a:lnTo>
                    <a:pt x="1269326" y="1548587"/>
                  </a:lnTo>
                  <a:lnTo>
                    <a:pt x="1306614" y="1524469"/>
                  </a:lnTo>
                  <a:lnTo>
                    <a:pt x="1342491" y="1498460"/>
                  </a:lnTo>
                  <a:lnTo>
                    <a:pt x="1376908" y="1470621"/>
                  </a:lnTo>
                  <a:lnTo>
                    <a:pt x="1409788" y="1441043"/>
                  </a:lnTo>
                  <a:lnTo>
                    <a:pt x="1441043" y="1409776"/>
                  </a:lnTo>
                  <a:lnTo>
                    <a:pt x="1470634" y="1376908"/>
                  </a:lnTo>
                  <a:lnTo>
                    <a:pt x="1479677" y="1365719"/>
                  </a:lnTo>
                  <a:lnTo>
                    <a:pt x="5021999" y="1365719"/>
                  </a:lnTo>
                  <a:lnTo>
                    <a:pt x="5021999" y="304495"/>
                  </a:lnTo>
                  <a:close/>
                </a:path>
                <a:path w="9988550" h="6976109">
                  <a:moveTo>
                    <a:pt x="8955672" y="5913450"/>
                  </a:moveTo>
                  <a:lnTo>
                    <a:pt x="5021999" y="5913450"/>
                  </a:lnTo>
                  <a:lnTo>
                    <a:pt x="5021999" y="6975627"/>
                  </a:lnTo>
                  <a:lnTo>
                    <a:pt x="8955672" y="6975627"/>
                  </a:lnTo>
                  <a:lnTo>
                    <a:pt x="8955672" y="5913450"/>
                  </a:lnTo>
                  <a:close/>
                </a:path>
                <a:path w="9988550" h="6976109">
                  <a:moveTo>
                    <a:pt x="9987978" y="4180103"/>
                  </a:moveTo>
                  <a:lnTo>
                    <a:pt x="9986658" y="4132707"/>
                  </a:lnTo>
                  <a:lnTo>
                    <a:pt x="9982746" y="4086009"/>
                  </a:lnTo>
                  <a:lnTo>
                    <a:pt x="9976294" y="4040086"/>
                  </a:lnTo>
                  <a:lnTo>
                    <a:pt x="9967392" y="3994988"/>
                  </a:lnTo>
                  <a:lnTo>
                    <a:pt x="9956114" y="3950792"/>
                  </a:lnTo>
                  <a:lnTo>
                    <a:pt x="9942512" y="3907574"/>
                  </a:lnTo>
                  <a:lnTo>
                    <a:pt x="9926663" y="3865410"/>
                  </a:lnTo>
                  <a:lnTo>
                    <a:pt x="9908642" y="3824351"/>
                  </a:lnTo>
                  <a:lnTo>
                    <a:pt x="9888512" y="3784485"/>
                  </a:lnTo>
                  <a:lnTo>
                    <a:pt x="9866363" y="3745877"/>
                  </a:lnTo>
                  <a:lnTo>
                    <a:pt x="9842246" y="3708590"/>
                  </a:lnTo>
                  <a:lnTo>
                    <a:pt x="9816224" y="3672713"/>
                  </a:lnTo>
                  <a:lnTo>
                    <a:pt x="9788398" y="3638296"/>
                  </a:lnTo>
                  <a:lnTo>
                    <a:pt x="9758807" y="3605428"/>
                  </a:lnTo>
                  <a:lnTo>
                    <a:pt x="9727552" y="3574161"/>
                  </a:lnTo>
                  <a:lnTo>
                    <a:pt x="9694672" y="3544570"/>
                  </a:lnTo>
                  <a:lnTo>
                    <a:pt x="9660255" y="3516744"/>
                  </a:lnTo>
                  <a:lnTo>
                    <a:pt x="9624377" y="3490734"/>
                  </a:lnTo>
                  <a:lnTo>
                    <a:pt x="9587090" y="3466617"/>
                  </a:lnTo>
                  <a:lnTo>
                    <a:pt x="9548482" y="3444456"/>
                  </a:lnTo>
                  <a:lnTo>
                    <a:pt x="9508617" y="3424326"/>
                  </a:lnTo>
                  <a:lnTo>
                    <a:pt x="9467571" y="3406305"/>
                  </a:lnTo>
                  <a:lnTo>
                    <a:pt x="9425394" y="3390468"/>
                  </a:lnTo>
                  <a:lnTo>
                    <a:pt x="9382176" y="3376866"/>
                  </a:lnTo>
                  <a:lnTo>
                    <a:pt x="9337992" y="3365576"/>
                  </a:lnTo>
                  <a:lnTo>
                    <a:pt x="9292895" y="3356673"/>
                  </a:lnTo>
                  <a:lnTo>
                    <a:pt x="9246959" y="3350234"/>
                  </a:lnTo>
                  <a:lnTo>
                    <a:pt x="9200261" y="3346310"/>
                  </a:lnTo>
                  <a:lnTo>
                    <a:pt x="9152877" y="3344989"/>
                  </a:lnTo>
                  <a:lnTo>
                    <a:pt x="9105481" y="3346310"/>
                  </a:lnTo>
                  <a:lnTo>
                    <a:pt x="9058796" y="3350234"/>
                  </a:lnTo>
                  <a:lnTo>
                    <a:pt x="9012860" y="3356673"/>
                  </a:lnTo>
                  <a:lnTo>
                    <a:pt x="8967762" y="3365576"/>
                  </a:lnTo>
                  <a:lnTo>
                    <a:pt x="8923566" y="3376866"/>
                  </a:lnTo>
                  <a:lnTo>
                    <a:pt x="8880348" y="3390468"/>
                  </a:lnTo>
                  <a:lnTo>
                    <a:pt x="8838184" y="3406305"/>
                  </a:lnTo>
                  <a:lnTo>
                    <a:pt x="8797125" y="3424326"/>
                  </a:lnTo>
                  <a:lnTo>
                    <a:pt x="8757260" y="3444456"/>
                  </a:lnTo>
                  <a:lnTo>
                    <a:pt x="8718652" y="3466617"/>
                  </a:lnTo>
                  <a:lnTo>
                    <a:pt x="8681377" y="3490734"/>
                  </a:lnTo>
                  <a:lnTo>
                    <a:pt x="8645487" y="3516744"/>
                  </a:lnTo>
                  <a:lnTo>
                    <a:pt x="8611070" y="3544570"/>
                  </a:lnTo>
                  <a:lnTo>
                    <a:pt x="8578202" y="3574161"/>
                  </a:lnTo>
                  <a:lnTo>
                    <a:pt x="8546935" y="3605428"/>
                  </a:lnTo>
                  <a:lnTo>
                    <a:pt x="8517357" y="3638296"/>
                  </a:lnTo>
                  <a:lnTo>
                    <a:pt x="8508301" y="3649484"/>
                  </a:lnTo>
                  <a:lnTo>
                    <a:pt x="5021999" y="3649484"/>
                  </a:lnTo>
                  <a:lnTo>
                    <a:pt x="5021999" y="4711662"/>
                  </a:lnTo>
                  <a:lnTo>
                    <a:pt x="8509076" y="4711662"/>
                  </a:lnTo>
                  <a:lnTo>
                    <a:pt x="8517357" y="4721898"/>
                  </a:lnTo>
                  <a:lnTo>
                    <a:pt x="8546935" y="4754765"/>
                  </a:lnTo>
                  <a:lnTo>
                    <a:pt x="8578202" y="4786033"/>
                  </a:lnTo>
                  <a:lnTo>
                    <a:pt x="8611070" y="4815611"/>
                  </a:lnTo>
                  <a:lnTo>
                    <a:pt x="8645487" y="4843450"/>
                  </a:lnTo>
                  <a:lnTo>
                    <a:pt x="8681377" y="4869459"/>
                  </a:lnTo>
                  <a:lnTo>
                    <a:pt x="8718652" y="4893576"/>
                  </a:lnTo>
                  <a:lnTo>
                    <a:pt x="8757260" y="4915738"/>
                  </a:lnTo>
                  <a:lnTo>
                    <a:pt x="8797125" y="4935867"/>
                  </a:lnTo>
                  <a:lnTo>
                    <a:pt x="8838184" y="4953876"/>
                  </a:lnTo>
                  <a:lnTo>
                    <a:pt x="8880348" y="4969726"/>
                  </a:lnTo>
                  <a:lnTo>
                    <a:pt x="8923566" y="4983327"/>
                  </a:lnTo>
                  <a:lnTo>
                    <a:pt x="8967762" y="4994618"/>
                  </a:lnTo>
                  <a:lnTo>
                    <a:pt x="9012860" y="5003520"/>
                  </a:lnTo>
                  <a:lnTo>
                    <a:pt x="9058796" y="5009959"/>
                  </a:lnTo>
                  <a:lnTo>
                    <a:pt x="9105481" y="5013884"/>
                  </a:lnTo>
                  <a:lnTo>
                    <a:pt x="9152877" y="5015204"/>
                  </a:lnTo>
                  <a:lnTo>
                    <a:pt x="9200261" y="5013884"/>
                  </a:lnTo>
                  <a:lnTo>
                    <a:pt x="9246959" y="5009959"/>
                  </a:lnTo>
                  <a:lnTo>
                    <a:pt x="9292895" y="5003520"/>
                  </a:lnTo>
                  <a:lnTo>
                    <a:pt x="9337992" y="4994618"/>
                  </a:lnTo>
                  <a:lnTo>
                    <a:pt x="9382176" y="4983327"/>
                  </a:lnTo>
                  <a:lnTo>
                    <a:pt x="9425394" y="4969726"/>
                  </a:lnTo>
                  <a:lnTo>
                    <a:pt x="9467571" y="4953876"/>
                  </a:lnTo>
                  <a:lnTo>
                    <a:pt x="9508617" y="4935867"/>
                  </a:lnTo>
                  <a:lnTo>
                    <a:pt x="9548482" y="4915738"/>
                  </a:lnTo>
                  <a:lnTo>
                    <a:pt x="9587090" y="4893576"/>
                  </a:lnTo>
                  <a:lnTo>
                    <a:pt x="9624377" y="4869459"/>
                  </a:lnTo>
                  <a:lnTo>
                    <a:pt x="9660255" y="4843450"/>
                  </a:lnTo>
                  <a:lnTo>
                    <a:pt x="9694672" y="4815611"/>
                  </a:lnTo>
                  <a:lnTo>
                    <a:pt x="9727552" y="4786033"/>
                  </a:lnTo>
                  <a:lnTo>
                    <a:pt x="9758807" y="4754765"/>
                  </a:lnTo>
                  <a:lnTo>
                    <a:pt x="9788398" y="4721898"/>
                  </a:lnTo>
                  <a:lnTo>
                    <a:pt x="9816224" y="4687481"/>
                  </a:lnTo>
                  <a:lnTo>
                    <a:pt x="9842246" y="4651603"/>
                  </a:lnTo>
                  <a:lnTo>
                    <a:pt x="9866363" y="4614316"/>
                  </a:lnTo>
                  <a:lnTo>
                    <a:pt x="9888512" y="4575708"/>
                  </a:lnTo>
                  <a:lnTo>
                    <a:pt x="9908642" y="4535843"/>
                  </a:lnTo>
                  <a:lnTo>
                    <a:pt x="9926663" y="4494784"/>
                  </a:lnTo>
                  <a:lnTo>
                    <a:pt x="9942512" y="4452620"/>
                  </a:lnTo>
                  <a:lnTo>
                    <a:pt x="9956114" y="4409402"/>
                  </a:lnTo>
                  <a:lnTo>
                    <a:pt x="9967392" y="4365206"/>
                  </a:lnTo>
                  <a:lnTo>
                    <a:pt x="9976294" y="4320108"/>
                  </a:lnTo>
                  <a:lnTo>
                    <a:pt x="9982746" y="4274185"/>
                  </a:lnTo>
                  <a:lnTo>
                    <a:pt x="9986658" y="4227487"/>
                  </a:lnTo>
                  <a:lnTo>
                    <a:pt x="9987978" y="4180103"/>
                  </a:lnTo>
                  <a:close/>
                </a:path>
                <a:path w="9988550" h="6976109">
                  <a:moveTo>
                    <a:pt x="9987978" y="1935187"/>
                  </a:moveTo>
                  <a:lnTo>
                    <a:pt x="9986658" y="1887791"/>
                  </a:lnTo>
                  <a:lnTo>
                    <a:pt x="9982746" y="1841093"/>
                  </a:lnTo>
                  <a:lnTo>
                    <a:pt x="9976294" y="1795170"/>
                  </a:lnTo>
                  <a:lnTo>
                    <a:pt x="9967392" y="1750072"/>
                  </a:lnTo>
                  <a:lnTo>
                    <a:pt x="9956114" y="1705876"/>
                  </a:lnTo>
                  <a:lnTo>
                    <a:pt x="9942512" y="1662658"/>
                  </a:lnTo>
                  <a:lnTo>
                    <a:pt x="9926663" y="1620494"/>
                  </a:lnTo>
                  <a:lnTo>
                    <a:pt x="9908642" y="1579435"/>
                  </a:lnTo>
                  <a:lnTo>
                    <a:pt x="9888512" y="1539570"/>
                  </a:lnTo>
                  <a:lnTo>
                    <a:pt x="9866363" y="1500962"/>
                  </a:lnTo>
                  <a:lnTo>
                    <a:pt x="9842246" y="1463675"/>
                  </a:lnTo>
                  <a:lnTo>
                    <a:pt x="9816224" y="1427797"/>
                  </a:lnTo>
                  <a:lnTo>
                    <a:pt x="9788398" y="1393380"/>
                  </a:lnTo>
                  <a:lnTo>
                    <a:pt x="9758807" y="1360512"/>
                  </a:lnTo>
                  <a:lnTo>
                    <a:pt x="9727552" y="1329245"/>
                  </a:lnTo>
                  <a:lnTo>
                    <a:pt x="9694672" y="1299654"/>
                  </a:lnTo>
                  <a:lnTo>
                    <a:pt x="9660255" y="1271828"/>
                  </a:lnTo>
                  <a:lnTo>
                    <a:pt x="9624377" y="1245819"/>
                  </a:lnTo>
                  <a:lnTo>
                    <a:pt x="9587090" y="1221701"/>
                  </a:lnTo>
                  <a:lnTo>
                    <a:pt x="9548482" y="1199540"/>
                  </a:lnTo>
                  <a:lnTo>
                    <a:pt x="9508617" y="1179410"/>
                  </a:lnTo>
                  <a:lnTo>
                    <a:pt x="9467571" y="1161389"/>
                  </a:lnTo>
                  <a:lnTo>
                    <a:pt x="9425394" y="1145552"/>
                  </a:lnTo>
                  <a:lnTo>
                    <a:pt x="9382176" y="1131951"/>
                  </a:lnTo>
                  <a:lnTo>
                    <a:pt x="9337992" y="1120660"/>
                  </a:lnTo>
                  <a:lnTo>
                    <a:pt x="9292895" y="1111758"/>
                  </a:lnTo>
                  <a:lnTo>
                    <a:pt x="9246959" y="1105319"/>
                  </a:lnTo>
                  <a:lnTo>
                    <a:pt x="9200261" y="1101394"/>
                  </a:lnTo>
                  <a:lnTo>
                    <a:pt x="9152877" y="1100074"/>
                  </a:lnTo>
                  <a:lnTo>
                    <a:pt x="9105481" y="1101394"/>
                  </a:lnTo>
                  <a:lnTo>
                    <a:pt x="9058796" y="1105319"/>
                  </a:lnTo>
                  <a:lnTo>
                    <a:pt x="9012860" y="1111758"/>
                  </a:lnTo>
                  <a:lnTo>
                    <a:pt x="8967762" y="1120660"/>
                  </a:lnTo>
                  <a:lnTo>
                    <a:pt x="8923566" y="1131951"/>
                  </a:lnTo>
                  <a:lnTo>
                    <a:pt x="8880348" y="1145552"/>
                  </a:lnTo>
                  <a:lnTo>
                    <a:pt x="8838184" y="1161389"/>
                  </a:lnTo>
                  <a:lnTo>
                    <a:pt x="8797125" y="1179410"/>
                  </a:lnTo>
                  <a:lnTo>
                    <a:pt x="8757260" y="1199540"/>
                  </a:lnTo>
                  <a:lnTo>
                    <a:pt x="8718652" y="1221701"/>
                  </a:lnTo>
                  <a:lnTo>
                    <a:pt x="8681377" y="1245819"/>
                  </a:lnTo>
                  <a:lnTo>
                    <a:pt x="8645487" y="1271828"/>
                  </a:lnTo>
                  <a:lnTo>
                    <a:pt x="8611070" y="1299654"/>
                  </a:lnTo>
                  <a:lnTo>
                    <a:pt x="8578202" y="1329245"/>
                  </a:lnTo>
                  <a:lnTo>
                    <a:pt x="8546935" y="1360512"/>
                  </a:lnTo>
                  <a:lnTo>
                    <a:pt x="8517357" y="1393380"/>
                  </a:lnTo>
                  <a:lnTo>
                    <a:pt x="8508301" y="1404569"/>
                  </a:lnTo>
                  <a:lnTo>
                    <a:pt x="5021999" y="1404569"/>
                  </a:lnTo>
                  <a:lnTo>
                    <a:pt x="5021999" y="2466746"/>
                  </a:lnTo>
                  <a:lnTo>
                    <a:pt x="8509076" y="2466746"/>
                  </a:lnTo>
                  <a:lnTo>
                    <a:pt x="8517357" y="2476982"/>
                  </a:lnTo>
                  <a:lnTo>
                    <a:pt x="8546935" y="2509850"/>
                  </a:lnTo>
                  <a:lnTo>
                    <a:pt x="8578202" y="2541117"/>
                  </a:lnTo>
                  <a:lnTo>
                    <a:pt x="8611070" y="2570696"/>
                  </a:lnTo>
                  <a:lnTo>
                    <a:pt x="8645487" y="2598534"/>
                  </a:lnTo>
                  <a:lnTo>
                    <a:pt x="8681377" y="2624544"/>
                  </a:lnTo>
                  <a:lnTo>
                    <a:pt x="8718652" y="2648661"/>
                  </a:lnTo>
                  <a:lnTo>
                    <a:pt x="8757260" y="2670822"/>
                  </a:lnTo>
                  <a:lnTo>
                    <a:pt x="8797125" y="2690939"/>
                  </a:lnTo>
                  <a:lnTo>
                    <a:pt x="8838184" y="2708960"/>
                  </a:lnTo>
                  <a:lnTo>
                    <a:pt x="8880348" y="2724810"/>
                  </a:lnTo>
                  <a:lnTo>
                    <a:pt x="8923566" y="2738412"/>
                  </a:lnTo>
                  <a:lnTo>
                    <a:pt x="8967762" y="2749702"/>
                  </a:lnTo>
                  <a:lnTo>
                    <a:pt x="9012860" y="2758605"/>
                  </a:lnTo>
                  <a:lnTo>
                    <a:pt x="9058796" y="2765044"/>
                  </a:lnTo>
                  <a:lnTo>
                    <a:pt x="9105481" y="2768968"/>
                  </a:lnTo>
                  <a:lnTo>
                    <a:pt x="9152877" y="2770289"/>
                  </a:lnTo>
                  <a:lnTo>
                    <a:pt x="9200261" y="2768968"/>
                  </a:lnTo>
                  <a:lnTo>
                    <a:pt x="9246959" y="2765044"/>
                  </a:lnTo>
                  <a:lnTo>
                    <a:pt x="9292895" y="2758605"/>
                  </a:lnTo>
                  <a:lnTo>
                    <a:pt x="9337992" y="2749702"/>
                  </a:lnTo>
                  <a:lnTo>
                    <a:pt x="9382176" y="2738412"/>
                  </a:lnTo>
                  <a:lnTo>
                    <a:pt x="9425394" y="2724810"/>
                  </a:lnTo>
                  <a:lnTo>
                    <a:pt x="9467571" y="2708960"/>
                  </a:lnTo>
                  <a:lnTo>
                    <a:pt x="9508617" y="2690939"/>
                  </a:lnTo>
                  <a:lnTo>
                    <a:pt x="9548482" y="2670822"/>
                  </a:lnTo>
                  <a:lnTo>
                    <a:pt x="9587090" y="2648661"/>
                  </a:lnTo>
                  <a:lnTo>
                    <a:pt x="9624377" y="2624544"/>
                  </a:lnTo>
                  <a:lnTo>
                    <a:pt x="9660255" y="2598534"/>
                  </a:lnTo>
                  <a:lnTo>
                    <a:pt x="9694672" y="2570696"/>
                  </a:lnTo>
                  <a:lnTo>
                    <a:pt x="9727552" y="2541117"/>
                  </a:lnTo>
                  <a:lnTo>
                    <a:pt x="9758807" y="2509850"/>
                  </a:lnTo>
                  <a:lnTo>
                    <a:pt x="9788398" y="2476982"/>
                  </a:lnTo>
                  <a:lnTo>
                    <a:pt x="9816224" y="2442565"/>
                  </a:lnTo>
                  <a:lnTo>
                    <a:pt x="9842246" y="2406688"/>
                  </a:lnTo>
                  <a:lnTo>
                    <a:pt x="9866363" y="2369401"/>
                  </a:lnTo>
                  <a:lnTo>
                    <a:pt x="9888512" y="2330793"/>
                  </a:lnTo>
                  <a:lnTo>
                    <a:pt x="9908642" y="2290927"/>
                  </a:lnTo>
                  <a:lnTo>
                    <a:pt x="9926663" y="2249868"/>
                  </a:lnTo>
                  <a:lnTo>
                    <a:pt x="9942512" y="2207704"/>
                  </a:lnTo>
                  <a:lnTo>
                    <a:pt x="9956114" y="2164486"/>
                  </a:lnTo>
                  <a:lnTo>
                    <a:pt x="9967392" y="2120290"/>
                  </a:lnTo>
                  <a:lnTo>
                    <a:pt x="9976294" y="2075192"/>
                  </a:lnTo>
                  <a:lnTo>
                    <a:pt x="9982746" y="2029269"/>
                  </a:lnTo>
                  <a:lnTo>
                    <a:pt x="9986658" y="1982571"/>
                  </a:lnTo>
                  <a:lnTo>
                    <a:pt x="9987978" y="1935187"/>
                  </a:lnTo>
                  <a:close/>
                </a:path>
              </a:pathLst>
            </a:custGeom>
            <a:solidFill>
              <a:srgbClr val="00569D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4396346" y="2672435"/>
              <a:ext cx="1127125" cy="1127125"/>
            </a:xfrm>
            <a:custGeom>
              <a:avLst/>
              <a:gdLst/>
              <a:ahLst/>
              <a:cxnLst/>
              <a:rect l="l" t="t" r="r" b="b"/>
              <a:pathLst>
                <a:path w="1127125" h="1127125">
                  <a:moveTo>
                    <a:pt x="534263" y="455104"/>
                  </a:moveTo>
                  <a:lnTo>
                    <a:pt x="292709" y="386092"/>
                  </a:lnTo>
                  <a:lnTo>
                    <a:pt x="262369" y="451091"/>
                  </a:lnTo>
                  <a:lnTo>
                    <a:pt x="260946" y="455739"/>
                  </a:lnTo>
                  <a:lnTo>
                    <a:pt x="472960" y="533946"/>
                  </a:lnTo>
                  <a:lnTo>
                    <a:pt x="480593" y="534873"/>
                  </a:lnTo>
                  <a:lnTo>
                    <a:pt x="487921" y="533234"/>
                  </a:lnTo>
                  <a:lnTo>
                    <a:pt x="494233" y="529374"/>
                  </a:lnTo>
                  <a:lnTo>
                    <a:pt x="498817" y="523570"/>
                  </a:lnTo>
                  <a:lnTo>
                    <a:pt x="534263" y="455104"/>
                  </a:lnTo>
                  <a:close/>
                </a:path>
                <a:path w="1127125" h="1127125">
                  <a:moveTo>
                    <a:pt x="543306" y="525145"/>
                  </a:moveTo>
                  <a:lnTo>
                    <a:pt x="511581" y="566381"/>
                  </a:lnTo>
                  <a:lnTo>
                    <a:pt x="479552" y="575221"/>
                  </a:lnTo>
                  <a:lnTo>
                    <a:pt x="473506" y="575221"/>
                  </a:lnTo>
                  <a:lnTo>
                    <a:pt x="467448" y="574268"/>
                  </a:lnTo>
                  <a:lnTo>
                    <a:pt x="301828" y="525068"/>
                  </a:lnTo>
                  <a:lnTo>
                    <a:pt x="301828" y="770318"/>
                  </a:lnTo>
                  <a:lnTo>
                    <a:pt x="543306" y="839177"/>
                  </a:lnTo>
                  <a:lnTo>
                    <a:pt x="543306" y="525145"/>
                  </a:lnTo>
                  <a:close/>
                </a:path>
                <a:path w="1127125" h="1127125">
                  <a:moveTo>
                    <a:pt x="772604" y="361797"/>
                  </a:moveTo>
                  <a:lnTo>
                    <a:pt x="565315" y="301434"/>
                  </a:lnTo>
                  <a:lnTo>
                    <a:pt x="561543" y="301434"/>
                  </a:lnTo>
                  <a:lnTo>
                    <a:pt x="558012" y="302450"/>
                  </a:lnTo>
                  <a:lnTo>
                    <a:pt x="354253" y="361797"/>
                  </a:lnTo>
                  <a:lnTo>
                    <a:pt x="563435" y="421614"/>
                  </a:lnTo>
                  <a:lnTo>
                    <a:pt x="772604" y="361797"/>
                  </a:lnTo>
                  <a:close/>
                </a:path>
                <a:path w="1127125" h="1127125">
                  <a:moveTo>
                    <a:pt x="825030" y="525068"/>
                  </a:moveTo>
                  <a:lnTo>
                    <a:pt x="659409" y="574268"/>
                  </a:lnTo>
                  <a:lnTo>
                    <a:pt x="653351" y="575132"/>
                  </a:lnTo>
                  <a:lnTo>
                    <a:pt x="647306" y="575132"/>
                  </a:lnTo>
                  <a:lnTo>
                    <a:pt x="602208" y="555967"/>
                  </a:lnTo>
                  <a:lnTo>
                    <a:pt x="583552" y="525145"/>
                  </a:lnTo>
                  <a:lnTo>
                    <a:pt x="583552" y="839254"/>
                  </a:lnTo>
                  <a:lnTo>
                    <a:pt x="824953" y="770318"/>
                  </a:lnTo>
                  <a:lnTo>
                    <a:pt x="825030" y="525068"/>
                  </a:lnTo>
                  <a:close/>
                </a:path>
                <a:path w="1127125" h="1127125">
                  <a:moveTo>
                    <a:pt x="865911" y="455739"/>
                  </a:moveTo>
                  <a:lnTo>
                    <a:pt x="864489" y="451091"/>
                  </a:lnTo>
                  <a:lnTo>
                    <a:pt x="834148" y="386092"/>
                  </a:lnTo>
                  <a:lnTo>
                    <a:pt x="592594" y="455104"/>
                  </a:lnTo>
                  <a:lnTo>
                    <a:pt x="628040" y="523494"/>
                  </a:lnTo>
                  <a:lnTo>
                    <a:pt x="632612" y="529361"/>
                  </a:lnTo>
                  <a:lnTo>
                    <a:pt x="638911" y="533234"/>
                  </a:lnTo>
                  <a:lnTo>
                    <a:pt x="646239" y="534847"/>
                  </a:lnTo>
                  <a:lnTo>
                    <a:pt x="653910" y="533946"/>
                  </a:lnTo>
                  <a:lnTo>
                    <a:pt x="855929" y="473887"/>
                  </a:lnTo>
                  <a:lnTo>
                    <a:pt x="860564" y="470192"/>
                  </a:lnTo>
                  <a:lnTo>
                    <a:pt x="863155" y="465086"/>
                  </a:lnTo>
                  <a:lnTo>
                    <a:pt x="865441" y="460692"/>
                  </a:lnTo>
                  <a:lnTo>
                    <a:pt x="865911" y="455739"/>
                  </a:lnTo>
                  <a:close/>
                </a:path>
                <a:path w="1127125" h="1127125">
                  <a:moveTo>
                    <a:pt x="1126566" y="543852"/>
                  </a:moveTo>
                  <a:lnTo>
                    <a:pt x="1122908" y="496493"/>
                  </a:lnTo>
                  <a:lnTo>
                    <a:pt x="1115314" y="450215"/>
                  </a:lnTo>
                  <a:lnTo>
                    <a:pt x="1103960" y="405193"/>
                  </a:lnTo>
                  <a:lnTo>
                    <a:pt x="1088999" y="361594"/>
                  </a:lnTo>
                  <a:lnTo>
                    <a:pt x="1070622" y="319608"/>
                  </a:lnTo>
                  <a:lnTo>
                    <a:pt x="1048981" y="279400"/>
                  </a:lnTo>
                  <a:lnTo>
                    <a:pt x="1024280" y="241160"/>
                  </a:lnTo>
                  <a:lnTo>
                    <a:pt x="996657" y="205054"/>
                  </a:lnTo>
                  <a:lnTo>
                    <a:pt x="966304" y="171272"/>
                  </a:lnTo>
                  <a:lnTo>
                    <a:pt x="933399" y="139979"/>
                  </a:lnTo>
                  <a:lnTo>
                    <a:pt x="898093" y="111366"/>
                  </a:lnTo>
                  <a:lnTo>
                    <a:pt x="860590" y="85598"/>
                  </a:lnTo>
                  <a:lnTo>
                    <a:pt x="821029" y="62865"/>
                  </a:lnTo>
                  <a:lnTo>
                    <a:pt x="779602" y="43332"/>
                  </a:lnTo>
                  <a:lnTo>
                    <a:pt x="736473" y="27190"/>
                  </a:lnTo>
                  <a:lnTo>
                    <a:pt x="691832" y="14605"/>
                  </a:lnTo>
                  <a:lnTo>
                    <a:pt x="645833" y="5765"/>
                  </a:lnTo>
                  <a:lnTo>
                    <a:pt x="598639" y="838"/>
                  </a:lnTo>
                  <a:lnTo>
                    <a:pt x="547636" y="0"/>
                  </a:lnTo>
                  <a:lnTo>
                    <a:pt x="497408" y="3581"/>
                  </a:lnTo>
                  <a:lnTo>
                    <a:pt x="448043" y="11569"/>
                  </a:lnTo>
                  <a:lnTo>
                    <a:pt x="399643" y="23952"/>
                  </a:lnTo>
                  <a:lnTo>
                    <a:pt x="352298" y="40690"/>
                  </a:lnTo>
                  <a:lnTo>
                    <a:pt x="340106" y="50914"/>
                  </a:lnTo>
                  <a:lnTo>
                    <a:pt x="340106" y="62699"/>
                  </a:lnTo>
                  <a:lnTo>
                    <a:pt x="411873" y="62433"/>
                  </a:lnTo>
                  <a:lnTo>
                    <a:pt x="456895" y="50927"/>
                  </a:lnTo>
                  <a:lnTo>
                    <a:pt x="502831" y="43535"/>
                  </a:lnTo>
                  <a:lnTo>
                    <a:pt x="549579" y="40271"/>
                  </a:lnTo>
                  <a:lnTo>
                    <a:pt x="597077" y="41160"/>
                  </a:lnTo>
                  <a:lnTo>
                    <a:pt x="644664" y="46380"/>
                  </a:lnTo>
                  <a:lnTo>
                    <a:pt x="690943" y="55829"/>
                  </a:lnTo>
                  <a:lnTo>
                    <a:pt x="735685" y="69303"/>
                  </a:lnTo>
                  <a:lnTo>
                    <a:pt x="778713" y="86614"/>
                  </a:lnTo>
                  <a:lnTo>
                    <a:pt x="819785" y="107530"/>
                  </a:lnTo>
                  <a:lnTo>
                    <a:pt x="858735" y="131876"/>
                  </a:lnTo>
                  <a:lnTo>
                    <a:pt x="895324" y="159435"/>
                  </a:lnTo>
                  <a:lnTo>
                    <a:pt x="929347" y="190004"/>
                  </a:lnTo>
                  <a:lnTo>
                    <a:pt x="960628" y="223393"/>
                  </a:lnTo>
                  <a:lnTo>
                    <a:pt x="988923" y="259384"/>
                  </a:lnTo>
                  <a:lnTo>
                    <a:pt x="1014056" y="297776"/>
                  </a:lnTo>
                  <a:lnTo>
                    <a:pt x="1035799" y="338378"/>
                  </a:lnTo>
                  <a:lnTo>
                    <a:pt x="1053947" y="380987"/>
                  </a:lnTo>
                  <a:lnTo>
                    <a:pt x="1068311" y="425386"/>
                  </a:lnTo>
                  <a:lnTo>
                    <a:pt x="1078674" y="471385"/>
                  </a:lnTo>
                  <a:lnTo>
                    <a:pt x="1084821" y="518782"/>
                  </a:lnTo>
                  <a:lnTo>
                    <a:pt x="1086586" y="569912"/>
                  </a:lnTo>
                  <a:lnTo>
                    <a:pt x="1083437" y="620509"/>
                  </a:lnTo>
                  <a:lnTo>
                    <a:pt x="1075499" y="670229"/>
                  </a:lnTo>
                  <a:lnTo>
                    <a:pt x="1062888" y="718769"/>
                  </a:lnTo>
                  <a:lnTo>
                    <a:pt x="1045730" y="765810"/>
                  </a:lnTo>
                  <a:lnTo>
                    <a:pt x="1024140" y="811034"/>
                  </a:lnTo>
                  <a:lnTo>
                    <a:pt x="998232" y="854100"/>
                  </a:lnTo>
                  <a:lnTo>
                    <a:pt x="968108" y="894727"/>
                  </a:lnTo>
                  <a:lnTo>
                    <a:pt x="933907" y="932561"/>
                  </a:lnTo>
                  <a:lnTo>
                    <a:pt x="896162" y="966901"/>
                  </a:lnTo>
                  <a:lnTo>
                    <a:pt x="855624" y="997153"/>
                  </a:lnTo>
                  <a:lnTo>
                    <a:pt x="812609" y="1023200"/>
                  </a:lnTo>
                  <a:lnTo>
                    <a:pt x="767448" y="1044930"/>
                  </a:lnTo>
                  <a:lnTo>
                    <a:pt x="720458" y="1062240"/>
                  </a:lnTo>
                  <a:lnTo>
                    <a:pt x="671957" y="1074991"/>
                  </a:lnTo>
                  <a:lnTo>
                    <a:pt x="622261" y="1083081"/>
                  </a:lnTo>
                  <a:lnTo>
                    <a:pt x="571703" y="1086396"/>
                  </a:lnTo>
                  <a:lnTo>
                    <a:pt x="520585" y="1084821"/>
                  </a:lnTo>
                  <a:lnTo>
                    <a:pt x="471538" y="1078445"/>
                  </a:lnTo>
                  <a:lnTo>
                    <a:pt x="423875" y="1067460"/>
                  </a:lnTo>
                  <a:lnTo>
                    <a:pt x="377850" y="1052106"/>
                  </a:lnTo>
                  <a:lnTo>
                    <a:pt x="333717" y="1032624"/>
                  </a:lnTo>
                  <a:lnTo>
                    <a:pt x="291706" y="1009269"/>
                  </a:lnTo>
                  <a:lnTo>
                    <a:pt x="252069" y="982268"/>
                  </a:lnTo>
                  <a:lnTo>
                    <a:pt x="215049" y="951865"/>
                  </a:lnTo>
                  <a:lnTo>
                    <a:pt x="180898" y="918311"/>
                  </a:lnTo>
                  <a:lnTo>
                    <a:pt x="149860" y="881837"/>
                  </a:lnTo>
                  <a:lnTo>
                    <a:pt x="122174" y="842708"/>
                  </a:lnTo>
                  <a:lnTo>
                    <a:pt x="98094" y="801128"/>
                  </a:lnTo>
                  <a:lnTo>
                    <a:pt x="77863" y="757377"/>
                  </a:lnTo>
                  <a:lnTo>
                    <a:pt x="61734" y="711669"/>
                  </a:lnTo>
                  <a:lnTo>
                    <a:pt x="49949" y="664260"/>
                  </a:lnTo>
                  <a:lnTo>
                    <a:pt x="42735" y="615378"/>
                  </a:lnTo>
                  <a:lnTo>
                    <a:pt x="40246" y="564273"/>
                  </a:lnTo>
                  <a:lnTo>
                    <a:pt x="42595" y="513715"/>
                  </a:lnTo>
                  <a:lnTo>
                    <a:pt x="49720" y="463994"/>
                  </a:lnTo>
                  <a:lnTo>
                    <a:pt x="61531" y="415404"/>
                  </a:lnTo>
                  <a:lnTo>
                    <a:pt x="77927" y="368236"/>
                  </a:lnTo>
                  <a:lnTo>
                    <a:pt x="98856" y="322757"/>
                  </a:lnTo>
                  <a:lnTo>
                    <a:pt x="124193" y="279273"/>
                  </a:lnTo>
                  <a:lnTo>
                    <a:pt x="153885" y="238074"/>
                  </a:lnTo>
                  <a:lnTo>
                    <a:pt x="207022" y="259613"/>
                  </a:lnTo>
                  <a:lnTo>
                    <a:pt x="221259" y="140208"/>
                  </a:lnTo>
                  <a:lnTo>
                    <a:pt x="101777" y="155295"/>
                  </a:lnTo>
                  <a:lnTo>
                    <a:pt x="126530" y="178879"/>
                  </a:lnTo>
                  <a:lnTo>
                    <a:pt x="130746" y="185051"/>
                  </a:lnTo>
                  <a:lnTo>
                    <a:pt x="132384" y="192100"/>
                  </a:lnTo>
                  <a:lnTo>
                    <a:pt x="131406" y="199275"/>
                  </a:lnTo>
                  <a:lnTo>
                    <a:pt x="127787" y="205841"/>
                  </a:lnTo>
                  <a:lnTo>
                    <a:pt x="98894" y="244284"/>
                  </a:lnTo>
                  <a:lnTo>
                    <a:pt x="73545" y="284708"/>
                  </a:lnTo>
                  <a:lnTo>
                    <a:pt x="51828" y="326936"/>
                  </a:lnTo>
                  <a:lnTo>
                    <a:pt x="33807" y="370713"/>
                  </a:lnTo>
                  <a:lnTo>
                    <a:pt x="19532" y="415861"/>
                  </a:lnTo>
                  <a:lnTo>
                    <a:pt x="9105" y="462153"/>
                  </a:lnTo>
                  <a:lnTo>
                    <a:pt x="2565" y="509358"/>
                  </a:lnTo>
                  <a:lnTo>
                    <a:pt x="0" y="557288"/>
                  </a:lnTo>
                  <a:lnTo>
                    <a:pt x="1473" y="605713"/>
                  </a:lnTo>
                  <a:lnTo>
                    <a:pt x="7023" y="653262"/>
                  </a:lnTo>
                  <a:lnTo>
                    <a:pt x="16548" y="699604"/>
                  </a:lnTo>
                  <a:lnTo>
                    <a:pt x="29870" y="744550"/>
                  </a:lnTo>
                  <a:lnTo>
                    <a:pt x="46799" y="787920"/>
                  </a:lnTo>
                  <a:lnTo>
                    <a:pt x="67170" y="829525"/>
                  </a:lnTo>
                  <a:lnTo>
                    <a:pt x="90805" y="869188"/>
                  </a:lnTo>
                  <a:lnTo>
                    <a:pt x="117500" y="906716"/>
                  </a:lnTo>
                  <a:lnTo>
                    <a:pt x="147091" y="941946"/>
                  </a:lnTo>
                  <a:lnTo>
                    <a:pt x="179400" y="974674"/>
                  </a:lnTo>
                  <a:lnTo>
                    <a:pt x="214236" y="1004709"/>
                  </a:lnTo>
                  <a:lnTo>
                    <a:pt x="251409" y="1031900"/>
                  </a:lnTo>
                  <a:lnTo>
                    <a:pt x="290766" y="1056030"/>
                  </a:lnTo>
                  <a:lnTo>
                    <a:pt x="332092" y="1076947"/>
                  </a:lnTo>
                  <a:lnTo>
                    <a:pt x="375234" y="1094435"/>
                  </a:lnTo>
                  <a:lnTo>
                    <a:pt x="420001" y="1108329"/>
                  </a:lnTo>
                  <a:lnTo>
                    <a:pt x="466204" y="1118450"/>
                  </a:lnTo>
                  <a:lnTo>
                    <a:pt x="513676" y="1124597"/>
                  </a:lnTo>
                  <a:lnTo>
                    <a:pt x="562038" y="1126642"/>
                  </a:lnTo>
                  <a:lnTo>
                    <a:pt x="610044" y="1124610"/>
                  </a:lnTo>
                  <a:lnTo>
                    <a:pt x="657440" y="1118603"/>
                  </a:lnTo>
                  <a:lnTo>
                    <a:pt x="703986" y="1108684"/>
                  </a:lnTo>
                  <a:lnTo>
                    <a:pt x="749427" y="1094955"/>
                  </a:lnTo>
                  <a:lnTo>
                    <a:pt x="793534" y="1077480"/>
                  </a:lnTo>
                  <a:lnTo>
                    <a:pt x="836053" y="1056347"/>
                  </a:lnTo>
                  <a:lnTo>
                    <a:pt x="876731" y="1031646"/>
                  </a:lnTo>
                  <a:lnTo>
                    <a:pt x="915327" y="1003465"/>
                  </a:lnTo>
                  <a:lnTo>
                    <a:pt x="951585" y="971867"/>
                  </a:lnTo>
                  <a:lnTo>
                    <a:pt x="984986" y="937272"/>
                  </a:lnTo>
                  <a:lnTo>
                    <a:pt x="1015111" y="900226"/>
                  </a:lnTo>
                  <a:lnTo>
                    <a:pt x="1041869" y="860958"/>
                  </a:lnTo>
                  <a:lnTo>
                    <a:pt x="1065161" y="819696"/>
                  </a:lnTo>
                  <a:lnTo>
                    <a:pt x="1084884" y="776693"/>
                  </a:lnTo>
                  <a:lnTo>
                    <a:pt x="1100950" y="732180"/>
                  </a:lnTo>
                  <a:lnTo>
                    <a:pt x="1113243" y="686409"/>
                  </a:lnTo>
                  <a:lnTo>
                    <a:pt x="1121676" y="639597"/>
                  </a:lnTo>
                  <a:lnTo>
                    <a:pt x="1126159" y="591997"/>
                  </a:lnTo>
                  <a:lnTo>
                    <a:pt x="1126566" y="54385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21997" y="6872613"/>
              <a:ext cx="1670216" cy="167021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928010" y="3971667"/>
              <a:ext cx="668020" cy="657860"/>
            </a:xfrm>
            <a:custGeom>
              <a:avLst/>
              <a:gdLst/>
              <a:ahLst/>
              <a:cxnLst/>
              <a:rect l="l" t="t" r="r" b="b"/>
              <a:pathLst>
                <a:path w="668019" h="657860">
                  <a:moveTo>
                    <a:pt x="300685" y="119379"/>
                  </a:moveTo>
                  <a:lnTo>
                    <a:pt x="199207" y="119379"/>
                  </a:lnTo>
                  <a:lnTo>
                    <a:pt x="209825" y="113029"/>
                  </a:lnTo>
                  <a:lnTo>
                    <a:pt x="220745" y="106679"/>
                  </a:lnTo>
                  <a:lnTo>
                    <a:pt x="231966" y="101599"/>
                  </a:lnTo>
                  <a:lnTo>
                    <a:pt x="243490" y="96519"/>
                  </a:lnTo>
                  <a:lnTo>
                    <a:pt x="241695" y="33019"/>
                  </a:lnTo>
                  <a:lnTo>
                    <a:pt x="241481" y="24129"/>
                  </a:lnTo>
                  <a:lnTo>
                    <a:pt x="244273" y="16509"/>
                  </a:lnTo>
                  <a:lnTo>
                    <a:pt x="250073" y="11429"/>
                  </a:lnTo>
                  <a:lnTo>
                    <a:pt x="255774" y="5079"/>
                  </a:lnTo>
                  <a:lnTo>
                    <a:pt x="262755" y="2539"/>
                  </a:lnTo>
                  <a:lnTo>
                    <a:pt x="271018" y="1269"/>
                  </a:lnTo>
                  <a:lnTo>
                    <a:pt x="390704" y="0"/>
                  </a:lnTo>
                  <a:lnTo>
                    <a:pt x="398488" y="0"/>
                  </a:lnTo>
                  <a:lnTo>
                    <a:pt x="405820" y="3809"/>
                  </a:lnTo>
                  <a:lnTo>
                    <a:pt x="409056" y="5079"/>
                  </a:lnTo>
                  <a:lnTo>
                    <a:pt x="420625" y="62229"/>
                  </a:lnTo>
                  <a:lnTo>
                    <a:pt x="300640" y="62229"/>
                  </a:lnTo>
                  <a:lnTo>
                    <a:pt x="300685" y="119379"/>
                  </a:lnTo>
                  <a:close/>
                </a:path>
                <a:path w="668019" h="657860">
                  <a:moveTo>
                    <a:pt x="468675" y="186689"/>
                  </a:moveTo>
                  <a:lnTo>
                    <a:pt x="458150" y="186689"/>
                  </a:lnTo>
                  <a:lnTo>
                    <a:pt x="454757" y="185419"/>
                  </a:lnTo>
                  <a:lnTo>
                    <a:pt x="448254" y="182879"/>
                  </a:lnTo>
                  <a:lnTo>
                    <a:pt x="445341" y="180339"/>
                  </a:lnTo>
                  <a:lnTo>
                    <a:pt x="442767" y="177799"/>
                  </a:lnTo>
                  <a:lnTo>
                    <a:pt x="428854" y="168909"/>
                  </a:lnTo>
                  <a:lnTo>
                    <a:pt x="414243" y="160019"/>
                  </a:lnTo>
                  <a:lnTo>
                    <a:pt x="398933" y="153669"/>
                  </a:lnTo>
                  <a:lnTo>
                    <a:pt x="382924" y="148589"/>
                  </a:lnTo>
                  <a:lnTo>
                    <a:pt x="376469" y="147319"/>
                  </a:lnTo>
                  <a:lnTo>
                    <a:pt x="371162" y="143509"/>
                  </a:lnTo>
                  <a:lnTo>
                    <a:pt x="362846" y="133349"/>
                  </a:lnTo>
                  <a:lnTo>
                    <a:pt x="360672" y="126999"/>
                  </a:lnTo>
                  <a:lnTo>
                    <a:pt x="360597" y="124459"/>
                  </a:lnTo>
                  <a:lnTo>
                    <a:pt x="360483" y="62229"/>
                  </a:lnTo>
                  <a:lnTo>
                    <a:pt x="420625" y="62229"/>
                  </a:lnTo>
                  <a:lnTo>
                    <a:pt x="420625" y="95249"/>
                  </a:lnTo>
                  <a:lnTo>
                    <a:pt x="431738" y="99059"/>
                  </a:lnTo>
                  <a:lnTo>
                    <a:pt x="442573" y="104139"/>
                  </a:lnTo>
                  <a:lnTo>
                    <a:pt x="453132" y="110489"/>
                  </a:lnTo>
                  <a:lnTo>
                    <a:pt x="463413" y="116839"/>
                  </a:lnTo>
                  <a:lnTo>
                    <a:pt x="582915" y="116839"/>
                  </a:lnTo>
                  <a:lnTo>
                    <a:pt x="605698" y="146049"/>
                  </a:lnTo>
                  <a:lnTo>
                    <a:pt x="525949" y="146049"/>
                  </a:lnTo>
                  <a:lnTo>
                    <a:pt x="481366" y="180339"/>
                  </a:lnTo>
                  <a:lnTo>
                    <a:pt x="478545" y="182879"/>
                  </a:lnTo>
                  <a:lnTo>
                    <a:pt x="475443" y="184149"/>
                  </a:lnTo>
                  <a:lnTo>
                    <a:pt x="468675" y="186689"/>
                  </a:lnTo>
                  <a:close/>
                </a:path>
                <a:path w="668019" h="657860">
                  <a:moveTo>
                    <a:pt x="582915" y="116839"/>
                  </a:moveTo>
                  <a:lnTo>
                    <a:pt x="463413" y="116839"/>
                  </a:lnTo>
                  <a:lnTo>
                    <a:pt x="517417" y="74929"/>
                  </a:lnTo>
                  <a:lnTo>
                    <a:pt x="520896" y="72389"/>
                  </a:lnTo>
                  <a:lnTo>
                    <a:pt x="528538" y="71119"/>
                  </a:lnTo>
                  <a:lnTo>
                    <a:pt x="532411" y="69849"/>
                  </a:lnTo>
                  <a:lnTo>
                    <a:pt x="556170" y="82549"/>
                  </a:lnTo>
                  <a:lnTo>
                    <a:pt x="582915" y="116839"/>
                  </a:lnTo>
                  <a:close/>
                </a:path>
                <a:path w="668019" h="657860">
                  <a:moveTo>
                    <a:pt x="70648" y="509269"/>
                  </a:moveTo>
                  <a:lnTo>
                    <a:pt x="2623" y="372109"/>
                  </a:lnTo>
                  <a:lnTo>
                    <a:pt x="0" y="364489"/>
                  </a:lnTo>
                  <a:lnTo>
                    <a:pt x="83710" y="313689"/>
                  </a:lnTo>
                  <a:lnTo>
                    <a:pt x="84669" y="302259"/>
                  </a:lnTo>
                  <a:lnTo>
                    <a:pt x="86186" y="290829"/>
                  </a:lnTo>
                  <a:lnTo>
                    <a:pt x="88260" y="279399"/>
                  </a:lnTo>
                  <a:lnTo>
                    <a:pt x="90891" y="267969"/>
                  </a:lnTo>
                  <a:lnTo>
                    <a:pt x="38528" y="231139"/>
                  </a:lnTo>
                  <a:lnTo>
                    <a:pt x="31817" y="226059"/>
                  </a:lnTo>
                  <a:lnTo>
                    <a:pt x="27727" y="219709"/>
                  </a:lnTo>
                  <a:lnTo>
                    <a:pt x="26261" y="212089"/>
                  </a:lnTo>
                  <a:lnTo>
                    <a:pt x="24751" y="204469"/>
                  </a:lnTo>
                  <a:lnTo>
                    <a:pt x="103757" y="88899"/>
                  </a:lnTo>
                  <a:lnTo>
                    <a:pt x="127075" y="76199"/>
                  </a:lnTo>
                  <a:lnTo>
                    <a:pt x="130994" y="76199"/>
                  </a:lnTo>
                  <a:lnTo>
                    <a:pt x="138797" y="77469"/>
                  </a:lnTo>
                  <a:lnTo>
                    <a:pt x="142381" y="80009"/>
                  </a:lnTo>
                  <a:lnTo>
                    <a:pt x="145647" y="82549"/>
                  </a:lnTo>
                  <a:lnTo>
                    <a:pt x="199207" y="119379"/>
                  </a:lnTo>
                  <a:lnTo>
                    <a:pt x="300685" y="119379"/>
                  </a:lnTo>
                  <a:lnTo>
                    <a:pt x="300773" y="121919"/>
                  </a:lnTo>
                  <a:lnTo>
                    <a:pt x="279097" y="148589"/>
                  </a:lnTo>
                  <a:lnTo>
                    <a:pt x="132781" y="148589"/>
                  </a:lnTo>
                  <a:lnTo>
                    <a:pt x="97174" y="199389"/>
                  </a:lnTo>
                  <a:lnTo>
                    <a:pt x="142954" y="231139"/>
                  </a:lnTo>
                  <a:lnTo>
                    <a:pt x="145601" y="233679"/>
                  </a:lnTo>
                  <a:lnTo>
                    <a:pt x="147878" y="234949"/>
                  </a:lnTo>
                  <a:lnTo>
                    <a:pt x="151693" y="241299"/>
                  </a:lnTo>
                  <a:lnTo>
                    <a:pt x="153133" y="243839"/>
                  </a:lnTo>
                  <a:lnTo>
                    <a:pt x="155077" y="250189"/>
                  </a:lnTo>
                  <a:lnTo>
                    <a:pt x="155531" y="252729"/>
                  </a:lnTo>
                  <a:lnTo>
                    <a:pt x="155401" y="259079"/>
                  </a:lnTo>
                  <a:lnTo>
                    <a:pt x="154821" y="262889"/>
                  </a:lnTo>
                  <a:lnTo>
                    <a:pt x="153726" y="265429"/>
                  </a:lnTo>
                  <a:lnTo>
                    <a:pt x="148508" y="281939"/>
                  </a:lnTo>
                  <a:lnTo>
                    <a:pt x="145023" y="299719"/>
                  </a:lnTo>
                  <a:lnTo>
                    <a:pt x="143272" y="316229"/>
                  </a:lnTo>
                  <a:lnTo>
                    <a:pt x="143361" y="336549"/>
                  </a:lnTo>
                  <a:lnTo>
                    <a:pt x="143414" y="337819"/>
                  </a:lnTo>
                  <a:lnTo>
                    <a:pt x="143044" y="340359"/>
                  </a:lnTo>
                  <a:lnTo>
                    <a:pt x="68450" y="382269"/>
                  </a:lnTo>
                  <a:lnTo>
                    <a:pt x="87600" y="440689"/>
                  </a:lnTo>
                  <a:lnTo>
                    <a:pt x="179065" y="440689"/>
                  </a:lnTo>
                  <a:lnTo>
                    <a:pt x="181522" y="444499"/>
                  </a:lnTo>
                  <a:lnTo>
                    <a:pt x="188693" y="453389"/>
                  </a:lnTo>
                  <a:lnTo>
                    <a:pt x="196483" y="462279"/>
                  </a:lnTo>
                  <a:lnTo>
                    <a:pt x="204892" y="469899"/>
                  </a:lnTo>
                  <a:lnTo>
                    <a:pt x="207327" y="471169"/>
                  </a:lnTo>
                  <a:lnTo>
                    <a:pt x="209357" y="473709"/>
                  </a:lnTo>
                  <a:lnTo>
                    <a:pt x="212608" y="480059"/>
                  </a:lnTo>
                  <a:lnTo>
                    <a:pt x="213745" y="482599"/>
                  </a:lnTo>
                  <a:lnTo>
                    <a:pt x="214522" y="486409"/>
                  </a:lnTo>
                  <a:lnTo>
                    <a:pt x="138167" y="486409"/>
                  </a:lnTo>
                  <a:lnTo>
                    <a:pt x="74535" y="507999"/>
                  </a:lnTo>
                  <a:lnTo>
                    <a:pt x="70648" y="509269"/>
                  </a:lnTo>
                  <a:close/>
                </a:path>
                <a:path w="668019" h="657860">
                  <a:moveTo>
                    <a:pt x="647858" y="426719"/>
                  </a:moveTo>
                  <a:lnTo>
                    <a:pt x="584296" y="426719"/>
                  </a:lnTo>
                  <a:lnTo>
                    <a:pt x="598957" y="367029"/>
                  </a:lnTo>
                  <a:lnTo>
                    <a:pt x="541181" y="353059"/>
                  </a:lnTo>
                  <a:lnTo>
                    <a:pt x="521660" y="326389"/>
                  </a:lnTo>
                  <a:lnTo>
                    <a:pt x="521706" y="322579"/>
                  </a:lnTo>
                  <a:lnTo>
                    <a:pt x="521053" y="307339"/>
                  </a:lnTo>
                  <a:lnTo>
                    <a:pt x="518822" y="292099"/>
                  </a:lnTo>
                  <a:lnTo>
                    <a:pt x="515068" y="276859"/>
                  </a:lnTo>
                  <a:lnTo>
                    <a:pt x="509791" y="261619"/>
                  </a:lnTo>
                  <a:lnTo>
                    <a:pt x="508561" y="259079"/>
                  </a:lnTo>
                  <a:lnTo>
                    <a:pt x="507850" y="255269"/>
                  </a:lnTo>
                  <a:lnTo>
                    <a:pt x="507464" y="248919"/>
                  </a:lnTo>
                  <a:lnTo>
                    <a:pt x="507800" y="245109"/>
                  </a:lnTo>
                  <a:lnTo>
                    <a:pt x="509530" y="238759"/>
                  </a:lnTo>
                  <a:lnTo>
                    <a:pt x="563351" y="194309"/>
                  </a:lnTo>
                  <a:lnTo>
                    <a:pt x="525949" y="146049"/>
                  </a:lnTo>
                  <a:lnTo>
                    <a:pt x="605698" y="146049"/>
                  </a:lnTo>
                  <a:lnTo>
                    <a:pt x="633434" y="181609"/>
                  </a:lnTo>
                  <a:lnTo>
                    <a:pt x="635193" y="184149"/>
                  </a:lnTo>
                  <a:lnTo>
                    <a:pt x="637311" y="193039"/>
                  </a:lnTo>
                  <a:lnTo>
                    <a:pt x="637587" y="196849"/>
                  </a:lnTo>
                  <a:lnTo>
                    <a:pt x="636576" y="204469"/>
                  </a:lnTo>
                  <a:lnTo>
                    <a:pt x="573823" y="260349"/>
                  </a:lnTo>
                  <a:lnTo>
                    <a:pt x="576368" y="270509"/>
                  </a:lnTo>
                  <a:lnTo>
                    <a:pt x="578513" y="280669"/>
                  </a:lnTo>
                  <a:lnTo>
                    <a:pt x="580258" y="289559"/>
                  </a:lnTo>
                  <a:lnTo>
                    <a:pt x="581603" y="299719"/>
                  </a:lnTo>
                  <a:lnTo>
                    <a:pt x="641446" y="316229"/>
                  </a:lnTo>
                  <a:lnTo>
                    <a:pt x="667859" y="345439"/>
                  </a:lnTo>
                  <a:lnTo>
                    <a:pt x="667477" y="349249"/>
                  </a:lnTo>
                  <a:lnTo>
                    <a:pt x="647858" y="426719"/>
                  </a:lnTo>
                  <a:close/>
                </a:path>
                <a:path w="668019" h="657860">
                  <a:moveTo>
                    <a:pt x="204061" y="187959"/>
                  </a:moveTo>
                  <a:lnTo>
                    <a:pt x="190762" y="187959"/>
                  </a:lnTo>
                  <a:lnTo>
                    <a:pt x="184778" y="185419"/>
                  </a:lnTo>
                  <a:lnTo>
                    <a:pt x="132781" y="148589"/>
                  </a:lnTo>
                  <a:lnTo>
                    <a:pt x="279097" y="148589"/>
                  </a:lnTo>
                  <a:lnTo>
                    <a:pt x="261915" y="153669"/>
                  </a:lnTo>
                  <a:lnTo>
                    <a:pt x="245566" y="161289"/>
                  </a:lnTo>
                  <a:lnTo>
                    <a:pt x="230049" y="171449"/>
                  </a:lnTo>
                  <a:lnTo>
                    <a:pt x="215364" y="181609"/>
                  </a:lnTo>
                  <a:lnTo>
                    <a:pt x="210045" y="185419"/>
                  </a:lnTo>
                  <a:lnTo>
                    <a:pt x="204061" y="187959"/>
                  </a:lnTo>
                  <a:close/>
                </a:path>
                <a:path w="668019" h="657860">
                  <a:moveTo>
                    <a:pt x="537240" y="586739"/>
                  </a:moveTo>
                  <a:lnTo>
                    <a:pt x="411948" y="586739"/>
                  </a:lnTo>
                  <a:lnTo>
                    <a:pt x="467602" y="563879"/>
                  </a:lnTo>
                  <a:lnTo>
                    <a:pt x="443172" y="510539"/>
                  </a:lnTo>
                  <a:lnTo>
                    <a:pt x="442317" y="506729"/>
                  </a:lnTo>
                  <a:lnTo>
                    <a:pt x="441807" y="501649"/>
                  </a:lnTo>
                  <a:lnTo>
                    <a:pt x="441757" y="499109"/>
                  </a:lnTo>
                  <a:lnTo>
                    <a:pt x="441912" y="496569"/>
                  </a:lnTo>
                  <a:lnTo>
                    <a:pt x="453240" y="477519"/>
                  </a:lnTo>
                  <a:lnTo>
                    <a:pt x="463037" y="468629"/>
                  </a:lnTo>
                  <a:lnTo>
                    <a:pt x="472137" y="459739"/>
                  </a:lnTo>
                  <a:lnTo>
                    <a:pt x="480541" y="449579"/>
                  </a:lnTo>
                  <a:lnTo>
                    <a:pt x="488248" y="439419"/>
                  </a:lnTo>
                  <a:lnTo>
                    <a:pt x="491240" y="435609"/>
                  </a:lnTo>
                  <a:lnTo>
                    <a:pt x="522449" y="411479"/>
                  </a:lnTo>
                  <a:lnTo>
                    <a:pt x="528941" y="412749"/>
                  </a:lnTo>
                  <a:lnTo>
                    <a:pt x="584296" y="426719"/>
                  </a:lnTo>
                  <a:lnTo>
                    <a:pt x="647858" y="426719"/>
                  </a:lnTo>
                  <a:lnTo>
                    <a:pt x="636601" y="471169"/>
                  </a:lnTo>
                  <a:lnTo>
                    <a:pt x="635498" y="473709"/>
                  </a:lnTo>
                  <a:lnTo>
                    <a:pt x="537918" y="473709"/>
                  </a:lnTo>
                  <a:lnTo>
                    <a:pt x="531577" y="481329"/>
                  </a:lnTo>
                  <a:lnTo>
                    <a:pt x="524875" y="490219"/>
                  </a:lnTo>
                  <a:lnTo>
                    <a:pt x="517813" y="497839"/>
                  </a:lnTo>
                  <a:lnTo>
                    <a:pt x="510390" y="505459"/>
                  </a:lnTo>
                  <a:lnTo>
                    <a:pt x="536721" y="565149"/>
                  </a:lnTo>
                  <a:lnTo>
                    <a:pt x="539835" y="572769"/>
                  </a:lnTo>
                  <a:lnTo>
                    <a:pt x="539835" y="580389"/>
                  </a:lnTo>
                  <a:lnTo>
                    <a:pt x="537240" y="586739"/>
                  </a:lnTo>
                  <a:close/>
                </a:path>
                <a:path w="668019" h="657860">
                  <a:moveTo>
                    <a:pt x="179065" y="440689"/>
                  </a:moveTo>
                  <a:lnTo>
                    <a:pt x="87600" y="440689"/>
                  </a:lnTo>
                  <a:lnTo>
                    <a:pt x="143424" y="421639"/>
                  </a:lnTo>
                  <a:lnTo>
                    <a:pt x="156581" y="421639"/>
                  </a:lnTo>
                  <a:lnTo>
                    <a:pt x="162870" y="424179"/>
                  </a:lnTo>
                  <a:lnTo>
                    <a:pt x="179065" y="440689"/>
                  </a:lnTo>
                  <a:close/>
                </a:path>
                <a:path w="668019" h="657860">
                  <a:moveTo>
                    <a:pt x="609084" y="490219"/>
                  </a:moveTo>
                  <a:lnTo>
                    <a:pt x="605200" y="490219"/>
                  </a:lnTo>
                  <a:lnTo>
                    <a:pt x="537918" y="473709"/>
                  </a:lnTo>
                  <a:lnTo>
                    <a:pt x="635498" y="473709"/>
                  </a:lnTo>
                  <a:lnTo>
                    <a:pt x="634947" y="474979"/>
                  </a:lnTo>
                  <a:lnTo>
                    <a:pt x="609084" y="490219"/>
                  </a:lnTo>
                  <a:close/>
                </a:path>
                <a:path w="668019" h="657860">
                  <a:moveTo>
                    <a:pt x="261959" y="654049"/>
                  </a:moveTo>
                  <a:lnTo>
                    <a:pt x="250253" y="654049"/>
                  </a:lnTo>
                  <a:lnTo>
                    <a:pt x="246485" y="652779"/>
                  </a:lnTo>
                  <a:lnTo>
                    <a:pt x="133679" y="599439"/>
                  </a:lnTo>
                  <a:lnTo>
                    <a:pt x="116660" y="574039"/>
                  </a:lnTo>
                  <a:lnTo>
                    <a:pt x="117160" y="566419"/>
                  </a:lnTo>
                  <a:lnTo>
                    <a:pt x="118162" y="562609"/>
                  </a:lnTo>
                  <a:lnTo>
                    <a:pt x="119915" y="558799"/>
                  </a:lnTo>
                  <a:lnTo>
                    <a:pt x="148340" y="499109"/>
                  </a:lnTo>
                  <a:lnTo>
                    <a:pt x="138167" y="486409"/>
                  </a:lnTo>
                  <a:lnTo>
                    <a:pt x="214522" y="486409"/>
                  </a:lnTo>
                  <a:lnTo>
                    <a:pt x="215040" y="488949"/>
                  </a:lnTo>
                  <a:lnTo>
                    <a:pt x="215166" y="492759"/>
                  </a:lnTo>
                  <a:lnTo>
                    <a:pt x="214372" y="499109"/>
                  </a:lnTo>
                  <a:lnTo>
                    <a:pt x="213473" y="501649"/>
                  </a:lnTo>
                  <a:lnTo>
                    <a:pt x="187238" y="556259"/>
                  </a:lnTo>
                  <a:lnTo>
                    <a:pt x="242294" y="584199"/>
                  </a:lnTo>
                  <a:lnTo>
                    <a:pt x="309650" y="584199"/>
                  </a:lnTo>
                  <a:lnTo>
                    <a:pt x="282388" y="636269"/>
                  </a:lnTo>
                  <a:lnTo>
                    <a:pt x="280728" y="640079"/>
                  </a:lnTo>
                  <a:lnTo>
                    <a:pt x="278449" y="643889"/>
                  </a:lnTo>
                  <a:lnTo>
                    <a:pt x="272654" y="648969"/>
                  </a:lnTo>
                  <a:lnTo>
                    <a:pt x="269356" y="651509"/>
                  </a:lnTo>
                  <a:lnTo>
                    <a:pt x="261959" y="654049"/>
                  </a:lnTo>
                  <a:close/>
                </a:path>
                <a:path w="668019" h="657860">
                  <a:moveTo>
                    <a:pt x="309650" y="584199"/>
                  </a:moveTo>
                  <a:lnTo>
                    <a:pt x="242294" y="584199"/>
                  </a:lnTo>
                  <a:lnTo>
                    <a:pt x="267995" y="529589"/>
                  </a:lnTo>
                  <a:lnTo>
                    <a:pt x="269911" y="527049"/>
                  </a:lnTo>
                  <a:lnTo>
                    <a:pt x="274646" y="523239"/>
                  </a:lnTo>
                  <a:lnTo>
                    <a:pt x="277335" y="520699"/>
                  </a:lnTo>
                  <a:lnTo>
                    <a:pt x="283357" y="518159"/>
                  </a:lnTo>
                  <a:lnTo>
                    <a:pt x="286524" y="516889"/>
                  </a:lnTo>
                  <a:lnTo>
                    <a:pt x="293172" y="515619"/>
                  </a:lnTo>
                  <a:lnTo>
                    <a:pt x="296470" y="515619"/>
                  </a:lnTo>
                  <a:lnTo>
                    <a:pt x="299743" y="516889"/>
                  </a:lnTo>
                  <a:lnTo>
                    <a:pt x="328617" y="519429"/>
                  </a:lnTo>
                  <a:lnTo>
                    <a:pt x="374774" y="519429"/>
                  </a:lnTo>
                  <a:lnTo>
                    <a:pt x="382764" y="524509"/>
                  </a:lnTo>
                  <a:lnTo>
                    <a:pt x="386477" y="529589"/>
                  </a:lnTo>
                  <a:lnTo>
                    <a:pt x="388909" y="534669"/>
                  </a:lnTo>
                  <a:lnTo>
                    <a:pt x="408577" y="579119"/>
                  </a:lnTo>
                  <a:lnTo>
                    <a:pt x="312310" y="579119"/>
                  </a:lnTo>
                  <a:lnTo>
                    <a:pt x="309650" y="584199"/>
                  </a:lnTo>
                  <a:close/>
                </a:path>
                <a:path w="668019" h="657860">
                  <a:moveTo>
                    <a:pt x="374774" y="519429"/>
                  </a:moveTo>
                  <a:lnTo>
                    <a:pt x="328617" y="519429"/>
                  </a:lnTo>
                  <a:lnTo>
                    <a:pt x="357491" y="516889"/>
                  </a:lnTo>
                  <a:lnTo>
                    <a:pt x="367313" y="516889"/>
                  </a:lnTo>
                  <a:lnTo>
                    <a:pt x="372776" y="518159"/>
                  </a:lnTo>
                  <a:lnTo>
                    <a:pt x="374774" y="519429"/>
                  </a:lnTo>
                  <a:close/>
                </a:path>
                <a:path w="668019" h="657860">
                  <a:moveTo>
                    <a:pt x="391918" y="657859"/>
                  </a:moveTo>
                  <a:lnTo>
                    <a:pt x="386435" y="655319"/>
                  </a:lnTo>
                  <a:lnTo>
                    <a:pt x="376437" y="648969"/>
                  </a:lnTo>
                  <a:lnTo>
                    <a:pt x="372745" y="645159"/>
                  </a:lnTo>
                  <a:lnTo>
                    <a:pt x="370357" y="638809"/>
                  </a:lnTo>
                  <a:lnTo>
                    <a:pt x="344027" y="579119"/>
                  </a:lnTo>
                  <a:lnTo>
                    <a:pt x="408577" y="579119"/>
                  </a:lnTo>
                  <a:lnTo>
                    <a:pt x="411948" y="586739"/>
                  </a:lnTo>
                  <a:lnTo>
                    <a:pt x="537240" y="586739"/>
                  </a:lnTo>
                  <a:lnTo>
                    <a:pt x="536721" y="588009"/>
                  </a:lnTo>
                  <a:lnTo>
                    <a:pt x="533768" y="595629"/>
                  </a:lnTo>
                  <a:lnTo>
                    <a:pt x="528482" y="601979"/>
                  </a:lnTo>
                  <a:lnTo>
                    <a:pt x="409854" y="654049"/>
                  </a:lnTo>
                  <a:lnTo>
                    <a:pt x="406052" y="656589"/>
                  </a:lnTo>
                  <a:lnTo>
                    <a:pt x="397885" y="656589"/>
                  </a:lnTo>
                  <a:lnTo>
                    <a:pt x="391918" y="65785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155479" y="4196381"/>
              <a:ext cx="213536" cy="2150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39760" y="7972688"/>
              <a:ext cx="1670216" cy="167021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2701727" y="3864139"/>
              <a:ext cx="1142365" cy="868044"/>
            </a:xfrm>
            <a:custGeom>
              <a:avLst/>
              <a:gdLst/>
              <a:ahLst/>
              <a:cxnLst/>
              <a:rect l="l" t="t" r="r" b="b"/>
              <a:pathLst>
                <a:path w="1142365" h="868045">
                  <a:moveTo>
                    <a:pt x="1008557" y="840397"/>
                  </a:moveTo>
                  <a:lnTo>
                    <a:pt x="1008354" y="836282"/>
                  </a:lnTo>
                  <a:lnTo>
                    <a:pt x="1008354" y="832294"/>
                  </a:lnTo>
                  <a:lnTo>
                    <a:pt x="1007592" y="828459"/>
                  </a:lnTo>
                  <a:lnTo>
                    <a:pt x="982395" y="806246"/>
                  </a:lnTo>
                  <a:lnTo>
                    <a:pt x="125069" y="806246"/>
                  </a:lnTo>
                  <a:lnTo>
                    <a:pt x="120281" y="295579"/>
                  </a:lnTo>
                  <a:lnTo>
                    <a:pt x="180124" y="295579"/>
                  </a:lnTo>
                  <a:lnTo>
                    <a:pt x="90360" y="140881"/>
                  </a:lnTo>
                  <a:lnTo>
                    <a:pt x="0" y="297078"/>
                  </a:lnTo>
                  <a:lnTo>
                    <a:pt x="59842" y="297078"/>
                  </a:lnTo>
                  <a:lnTo>
                    <a:pt x="64935" y="841768"/>
                  </a:lnTo>
                  <a:lnTo>
                    <a:pt x="982535" y="867829"/>
                  </a:lnTo>
                  <a:lnTo>
                    <a:pt x="986472" y="867016"/>
                  </a:lnTo>
                  <a:lnTo>
                    <a:pt x="1007948" y="844372"/>
                  </a:lnTo>
                  <a:lnTo>
                    <a:pt x="1008557" y="840397"/>
                  </a:lnTo>
                  <a:close/>
                </a:path>
                <a:path w="1142365" h="868045">
                  <a:moveTo>
                    <a:pt x="1141806" y="579450"/>
                  </a:moveTo>
                  <a:lnTo>
                    <a:pt x="1081963" y="579450"/>
                  </a:lnTo>
                  <a:lnTo>
                    <a:pt x="1077175" y="26047"/>
                  </a:lnTo>
                  <a:lnTo>
                    <a:pt x="1076413" y="22212"/>
                  </a:lnTo>
                  <a:lnTo>
                    <a:pt x="1051217" y="0"/>
                  </a:lnTo>
                  <a:lnTo>
                    <a:pt x="159702" y="0"/>
                  </a:lnTo>
                  <a:lnTo>
                    <a:pt x="133743" y="26047"/>
                  </a:lnTo>
                  <a:lnTo>
                    <a:pt x="133743" y="34010"/>
                  </a:lnTo>
                  <a:lnTo>
                    <a:pt x="159702" y="60071"/>
                  </a:lnTo>
                  <a:lnTo>
                    <a:pt x="1017333" y="60071"/>
                  </a:lnTo>
                  <a:lnTo>
                    <a:pt x="1022718" y="580351"/>
                  </a:lnTo>
                  <a:lnTo>
                    <a:pt x="962875" y="580351"/>
                  </a:lnTo>
                  <a:lnTo>
                    <a:pt x="1052639" y="735050"/>
                  </a:lnTo>
                  <a:lnTo>
                    <a:pt x="1141806" y="5794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345866" y="5296709"/>
              <a:ext cx="97154" cy="9760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471471" y="5036435"/>
              <a:ext cx="874394" cy="878840"/>
            </a:xfrm>
            <a:custGeom>
              <a:avLst/>
              <a:gdLst/>
              <a:ahLst/>
              <a:cxnLst/>
              <a:rect l="l" t="t" r="r" b="b"/>
              <a:pathLst>
                <a:path w="874395" h="878839">
                  <a:moveTo>
                    <a:pt x="488543" y="878425"/>
                  </a:moveTo>
                  <a:lnTo>
                    <a:pt x="483006" y="878425"/>
                  </a:lnTo>
                  <a:lnTo>
                    <a:pt x="480237" y="877709"/>
                  </a:lnTo>
                  <a:lnTo>
                    <a:pt x="310766" y="780448"/>
                  </a:lnTo>
                  <a:lnTo>
                    <a:pt x="307657" y="775047"/>
                  </a:lnTo>
                  <a:lnTo>
                    <a:pt x="307657" y="592741"/>
                  </a:lnTo>
                  <a:lnTo>
                    <a:pt x="153812" y="504411"/>
                  </a:lnTo>
                  <a:lnTo>
                    <a:pt x="153666" y="504281"/>
                  </a:lnTo>
                  <a:lnTo>
                    <a:pt x="57499" y="504281"/>
                  </a:lnTo>
                  <a:lnTo>
                    <a:pt x="64769" y="496993"/>
                  </a:lnTo>
                  <a:lnTo>
                    <a:pt x="64769" y="479034"/>
                  </a:lnTo>
                  <a:lnTo>
                    <a:pt x="57499" y="471746"/>
                  </a:lnTo>
                  <a:lnTo>
                    <a:pt x="145732" y="471746"/>
                  </a:lnTo>
                  <a:lnTo>
                    <a:pt x="145732" y="298583"/>
                  </a:lnTo>
                  <a:lnTo>
                    <a:pt x="148841" y="293182"/>
                  </a:lnTo>
                  <a:lnTo>
                    <a:pt x="307657" y="202037"/>
                  </a:lnTo>
                  <a:lnTo>
                    <a:pt x="307657" y="127827"/>
                  </a:lnTo>
                  <a:lnTo>
                    <a:pt x="288317" y="119206"/>
                  </a:lnTo>
                  <a:lnTo>
                    <a:pt x="272924" y="105061"/>
                  </a:lnTo>
                  <a:lnTo>
                    <a:pt x="262753" y="86609"/>
                  </a:lnTo>
                  <a:lnTo>
                    <a:pt x="259079" y="65068"/>
                  </a:lnTo>
                  <a:lnTo>
                    <a:pt x="264177" y="39762"/>
                  </a:lnTo>
                  <a:lnTo>
                    <a:pt x="278069" y="19077"/>
                  </a:lnTo>
                  <a:lnTo>
                    <a:pt x="298660" y="5120"/>
                  </a:lnTo>
                  <a:lnTo>
                    <a:pt x="323849" y="0"/>
                  </a:lnTo>
                  <a:lnTo>
                    <a:pt x="349039" y="5120"/>
                  </a:lnTo>
                  <a:lnTo>
                    <a:pt x="369630" y="19077"/>
                  </a:lnTo>
                  <a:lnTo>
                    <a:pt x="378668" y="32534"/>
                  </a:lnTo>
                  <a:lnTo>
                    <a:pt x="323849" y="32534"/>
                  </a:lnTo>
                  <a:lnTo>
                    <a:pt x="311255" y="35094"/>
                  </a:lnTo>
                  <a:lnTo>
                    <a:pt x="300959" y="42072"/>
                  </a:lnTo>
                  <a:lnTo>
                    <a:pt x="294013" y="52415"/>
                  </a:lnTo>
                  <a:lnTo>
                    <a:pt x="291464" y="65068"/>
                  </a:lnTo>
                  <a:lnTo>
                    <a:pt x="294013" y="77721"/>
                  </a:lnTo>
                  <a:lnTo>
                    <a:pt x="300959" y="88064"/>
                  </a:lnTo>
                  <a:lnTo>
                    <a:pt x="311255" y="95042"/>
                  </a:lnTo>
                  <a:lnTo>
                    <a:pt x="323849" y="97602"/>
                  </a:lnTo>
                  <a:lnTo>
                    <a:pt x="378886" y="97602"/>
                  </a:lnTo>
                  <a:lnTo>
                    <a:pt x="374775" y="105061"/>
                  </a:lnTo>
                  <a:lnTo>
                    <a:pt x="359382" y="119206"/>
                  </a:lnTo>
                  <a:lnTo>
                    <a:pt x="340042" y="127827"/>
                  </a:lnTo>
                  <a:lnTo>
                    <a:pt x="340042" y="202037"/>
                  </a:lnTo>
                  <a:lnTo>
                    <a:pt x="389092" y="230196"/>
                  </a:lnTo>
                  <a:lnTo>
                    <a:pt x="323849" y="230196"/>
                  </a:lnTo>
                  <a:lnTo>
                    <a:pt x="178117" y="313858"/>
                  </a:lnTo>
                  <a:lnTo>
                    <a:pt x="178145" y="480905"/>
                  </a:lnTo>
                  <a:lnTo>
                    <a:pt x="323849" y="564550"/>
                  </a:lnTo>
                  <a:lnTo>
                    <a:pt x="389148" y="564550"/>
                  </a:lnTo>
                  <a:lnTo>
                    <a:pt x="340042" y="592741"/>
                  </a:lnTo>
                  <a:lnTo>
                    <a:pt x="340042" y="759772"/>
                  </a:lnTo>
                  <a:lnTo>
                    <a:pt x="485774" y="843434"/>
                  </a:lnTo>
                  <a:lnTo>
                    <a:pt x="551020" y="843434"/>
                  </a:lnTo>
                  <a:lnTo>
                    <a:pt x="491312" y="877709"/>
                  </a:lnTo>
                  <a:lnTo>
                    <a:pt x="488543" y="878425"/>
                  </a:lnTo>
                  <a:close/>
                </a:path>
                <a:path w="874395" h="878839">
                  <a:moveTo>
                    <a:pt x="551017" y="285699"/>
                  </a:moveTo>
                  <a:lnTo>
                    <a:pt x="485774" y="285699"/>
                  </a:lnTo>
                  <a:lnTo>
                    <a:pt x="631507" y="202037"/>
                  </a:lnTo>
                  <a:lnTo>
                    <a:pt x="631507" y="127827"/>
                  </a:lnTo>
                  <a:lnTo>
                    <a:pt x="612167" y="119206"/>
                  </a:lnTo>
                  <a:lnTo>
                    <a:pt x="596774" y="105061"/>
                  </a:lnTo>
                  <a:lnTo>
                    <a:pt x="586603" y="86609"/>
                  </a:lnTo>
                  <a:lnTo>
                    <a:pt x="582929" y="65068"/>
                  </a:lnTo>
                  <a:lnTo>
                    <a:pt x="588027" y="39762"/>
                  </a:lnTo>
                  <a:lnTo>
                    <a:pt x="601919" y="19077"/>
                  </a:lnTo>
                  <a:lnTo>
                    <a:pt x="622510" y="5120"/>
                  </a:lnTo>
                  <a:lnTo>
                    <a:pt x="647699" y="0"/>
                  </a:lnTo>
                  <a:lnTo>
                    <a:pt x="672889" y="5120"/>
                  </a:lnTo>
                  <a:lnTo>
                    <a:pt x="693480" y="19077"/>
                  </a:lnTo>
                  <a:lnTo>
                    <a:pt x="702518" y="32534"/>
                  </a:lnTo>
                  <a:lnTo>
                    <a:pt x="647699" y="32534"/>
                  </a:lnTo>
                  <a:lnTo>
                    <a:pt x="635104" y="35094"/>
                  </a:lnTo>
                  <a:lnTo>
                    <a:pt x="624809" y="42072"/>
                  </a:lnTo>
                  <a:lnTo>
                    <a:pt x="617863" y="52415"/>
                  </a:lnTo>
                  <a:lnTo>
                    <a:pt x="615314" y="65068"/>
                  </a:lnTo>
                  <a:lnTo>
                    <a:pt x="617863" y="77721"/>
                  </a:lnTo>
                  <a:lnTo>
                    <a:pt x="624809" y="88064"/>
                  </a:lnTo>
                  <a:lnTo>
                    <a:pt x="635105" y="95042"/>
                  </a:lnTo>
                  <a:lnTo>
                    <a:pt x="647699" y="97602"/>
                  </a:lnTo>
                  <a:lnTo>
                    <a:pt x="702736" y="97602"/>
                  </a:lnTo>
                  <a:lnTo>
                    <a:pt x="698625" y="105061"/>
                  </a:lnTo>
                  <a:lnTo>
                    <a:pt x="683232" y="119206"/>
                  </a:lnTo>
                  <a:lnTo>
                    <a:pt x="663892" y="127827"/>
                  </a:lnTo>
                  <a:lnTo>
                    <a:pt x="663892" y="202037"/>
                  </a:lnTo>
                  <a:lnTo>
                    <a:pt x="712953" y="230196"/>
                  </a:lnTo>
                  <a:lnTo>
                    <a:pt x="647699" y="230196"/>
                  </a:lnTo>
                  <a:lnTo>
                    <a:pt x="551017" y="285699"/>
                  </a:lnTo>
                  <a:close/>
                </a:path>
                <a:path w="874395" h="878839">
                  <a:moveTo>
                    <a:pt x="378886" y="97602"/>
                  </a:moveTo>
                  <a:lnTo>
                    <a:pt x="323849" y="97602"/>
                  </a:lnTo>
                  <a:lnTo>
                    <a:pt x="336444" y="95042"/>
                  </a:lnTo>
                  <a:lnTo>
                    <a:pt x="346740" y="88064"/>
                  </a:lnTo>
                  <a:lnTo>
                    <a:pt x="353686" y="77721"/>
                  </a:lnTo>
                  <a:lnTo>
                    <a:pt x="356234" y="65068"/>
                  </a:lnTo>
                  <a:lnTo>
                    <a:pt x="353686" y="52415"/>
                  </a:lnTo>
                  <a:lnTo>
                    <a:pt x="346740" y="42072"/>
                  </a:lnTo>
                  <a:lnTo>
                    <a:pt x="336444" y="35094"/>
                  </a:lnTo>
                  <a:lnTo>
                    <a:pt x="323849" y="32534"/>
                  </a:lnTo>
                  <a:lnTo>
                    <a:pt x="378668" y="32534"/>
                  </a:lnTo>
                  <a:lnTo>
                    <a:pt x="383522" y="39762"/>
                  </a:lnTo>
                  <a:lnTo>
                    <a:pt x="388619" y="65068"/>
                  </a:lnTo>
                  <a:lnTo>
                    <a:pt x="384946" y="86609"/>
                  </a:lnTo>
                  <a:lnTo>
                    <a:pt x="378886" y="97602"/>
                  </a:lnTo>
                  <a:close/>
                </a:path>
                <a:path w="874395" h="878839">
                  <a:moveTo>
                    <a:pt x="702736" y="97602"/>
                  </a:moveTo>
                  <a:lnTo>
                    <a:pt x="647699" y="97602"/>
                  </a:lnTo>
                  <a:lnTo>
                    <a:pt x="660294" y="95042"/>
                  </a:lnTo>
                  <a:lnTo>
                    <a:pt x="670590" y="88064"/>
                  </a:lnTo>
                  <a:lnTo>
                    <a:pt x="677536" y="77721"/>
                  </a:lnTo>
                  <a:lnTo>
                    <a:pt x="680084" y="65068"/>
                  </a:lnTo>
                  <a:lnTo>
                    <a:pt x="677536" y="52415"/>
                  </a:lnTo>
                  <a:lnTo>
                    <a:pt x="670590" y="42072"/>
                  </a:lnTo>
                  <a:lnTo>
                    <a:pt x="660294" y="35094"/>
                  </a:lnTo>
                  <a:lnTo>
                    <a:pt x="647699" y="32534"/>
                  </a:lnTo>
                  <a:lnTo>
                    <a:pt x="702518" y="32534"/>
                  </a:lnTo>
                  <a:lnTo>
                    <a:pt x="707372" y="39762"/>
                  </a:lnTo>
                  <a:lnTo>
                    <a:pt x="712469" y="65068"/>
                  </a:lnTo>
                  <a:lnTo>
                    <a:pt x="708796" y="86609"/>
                  </a:lnTo>
                  <a:lnTo>
                    <a:pt x="702736" y="97602"/>
                  </a:lnTo>
                  <a:close/>
                </a:path>
                <a:path w="874395" h="878839">
                  <a:moveTo>
                    <a:pt x="389148" y="564550"/>
                  </a:moveTo>
                  <a:lnTo>
                    <a:pt x="323849" y="564550"/>
                  </a:lnTo>
                  <a:lnTo>
                    <a:pt x="469554" y="480905"/>
                  </a:lnTo>
                  <a:lnTo>
                    <a:pt x="469582" y="313858"/>
                  </a:lnTo>
                  <a:lnTo>
                    <a:pt x="323849" y="230196"/>
                  </a:lnTo>
                  <a:lnTo>
                    <a:pt x="389092" y="230196"/>
                  </a:lnTo>
                  <a:lnTo>
                    <a:pt x="485774" y="285699"/>
                  </a:lnTo>
                  <a:lnTo>
                    <a:pt x="551017" y="285699"/>
                  </a:lnTo>
                  <a:lnTo>
                    <a:pt x="501967" y="313858"/>
                  </a:lnTo>
                  <a:lnTo>
                    <a:pt x="501967" y="480905"/>
                  </a:lnTo>
                  <a:lnTo>
                    <a:pt x="551045" y="509079"/>
                  </a:lnTo>
                  <a:lnTo>
                    <a:pt x="485774" y="509079"/>
                  </a:lnTo>
                  <a:lnTo>
                    <a:pt x="389148" y="564550"/>
                  </a:lnTo>
                  <a:close/>
                </a:path>
                <a:path w="874395" h="878839">
                  <a:moveTo>
                    <a:pt x="712968" y="564567"/>
                  </a:moveTo>
                  <a:lnTo>
                    <a:pt x="647699" y="564567"/>
                  </a:lnTo>
                  <a:lnTo>
                    <a:pt x="793432" y="480905"/>
                  </a:lnTo>
                  <a:lnTo>
                    <a:pt x="793432" y="313858"/>
                  </a:lnTo>
                  <a:lnTo>
                    <a:pt x="647699" y="230196"/>
                  </a:lnTo>
                  <a:lnTo>
                    <a:pt x="712953" y="230196"/>
                  </a:lnTo>
                  <a:lnTo>
                    <a:pt x="818870" y="290986"/>
                  </a:lnTo>
                  <a:lnTo>
                    <a:pt x="819955" y="291848"/>
                  </a:lnTo>
                  <a:lnTo>
                    <a:pt x="820927" y="292808"/>
                  </a:lnTo>
                  <a:lnTo>
                    <a:pt x="874394" y="292808"/>
                  </a:lnTo>
                  <a:lnTo>
                    <a:pt x="874394" y="325342"/>
                  </a:lnTo>
                  <a:lnTo>
                    <a:pt x="825817" y="325342"/>
                  </a:lnTo>
                  <a:lnTo>
                    <a:pt x="825817" y="496163"/>
                  </a:lnTo>
                  <a:lnTo>
                    <a:pt x="822708" y="501564"/>
                  </a:lnTo>
                  <a:lnTo>
                    <a:pt x="712968" y="564567"/>
                  </a:lnTo>
                  <a:close/>
                </a:path>
                <a:path w="874395" h="878839">
                  <a:moveTo>
                    <a:pt x="48577" y="536815"/>
                  </a:moveTo>
                  <a:lnTo>
                    <a:pt x="29688" y="532973"/>
                  </a:lnTo>
                  <a:lnTo>
                    <a:pt x="14245" y="522504"/>
                  </a:lnTo>
                  <a:lnTo>
                    <a:pt x="3823" y="506990"/>
                  </a:lnTo>
                  <a:lnTo>
                    <a:pt x="0" y="488013"/>
                  </a:lnTo>
                  <a:lnTo>
                    <a:pt x="3823" y="469037"/>
                  </a:lnTo>
                  <a:lnTo>
                    <a:pt x="14245" y="453523"/>
                  </a:lnTo>
                  <a:lnTo>
                    <a:pt x="29688" y="443054"/>
                  </a:lnTo>
                  <a:lnTo>
                    <a:pt x="48577" y="439212"/>
                  </a:lnTo>
                  <a:lnTo>
                    <a:pt x="63653" y="441640"/>
                  </a:lnTo>
                  <a:lnTo>
                    <a:pt x="76768" y="448397"/>
                  </a:lnTo>
                  <a:lnTo>
                    <a:pt x="87187" y="458695"/>
                  </a:lnTo>
                  <a:lnTo>
                    <a:pt x="94175" y="471746"/>
                  </a:lnTo>
                  <a:lnTo>
                    <a:pt x="39655" y="471746"/>
                  </a:lnTo>
                  <a:lnTo>
                    <a:pt x="32384" y="479034"/>
                  </a:lnTo>
                  <a:lnTo>
                    <a:pt x="32384" y="496993"/>
                  </a:lnTo>
                  <a:lnTo>
                    <a:pt x="39655" y="504281"/>
                  </a:lnTo>
                  <a:lnTo>
                    <a:pt x="94175" y="504281"/>
                  </a:lnTo>
                  <a:lnTo>
                    <a:pt x="87187" y="517332"/>
                  </a:lnTo>
                  <a:lnTo>
                    <a:pt x="76768" y="527630"/>
                  </a:lnTo>
                  <a:lnTo>
                    <a:pt x="63653" y="534387"/>
                  </a:lnTo>
                  <a:lnTo>
                    <a:pt x="48577" y="536815"/>
                  </a:lnTo>
                  <a:close/>
                </a:path>
                <a:path w="874395" h="878839">
                  <a:moveTo>
                    <a:pt x="551020" y="843434"/>
                  </a:moveTo>
                  <a:lnTo>
                    <a:pt x="485774" y="843434"/>
                  </a:lnTo>
                  <a:lnTo>
                    <a:pt x="631507" y="759772"/>
                  </a:lnTo>
                  <a:lnTo>
                    <a:pt x="631507" y="592741"/>
                  </a:lnTo>
                  <a:lnTo>
                    <a:pt x="485774" y="509079"/>
                  </a:lnTo>
                  <a:lnTo>
                    <a:pt x="551045" y="509079"/>
                  </a:lnTo>
                  <a:lnTo>
                    <a:pt x="647699" y="564567"/>
                  </a:lnTo>
                  <a:lnTo>
                    <a:pt x="712968" y="564567"/>
                  </a:lnTo>
                  <a:lnTo>
                    <a:pt x="663892" y="592741"/>
                  </a:lnTo>
                  <a:lnTo>
                    <a:pt x="663892" y="748288"/>
                  </a:lnTo>
                  <a:lnTo>
                    <a:pt x="712469" y="748288"/>
                  </a:lnTo>
                  <a:lnTo>
                    <a:pt x="712469" y="780822"/>
                  </a:lnTo>
                  <a:lnTo>
                    <a:pt x="659002" y="780822"/>
                  </a:lnTo>
                  <a:lnTo>
                    <a:pt x="658030" y="781781"/>
                  </a:lnTo>
                  <a:lnTo>
                    <a:pt x="656945" y="782627"/>
                  </a:lnTo>
                  <a:lnTo>
                    <a:pt x="551020" y="8434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83941" y="5752188"/>
              <a:ext cx="97154" cy="9760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609160" y="5185003"/>
              <a:ext cx="696595" cy="793115"/>
            </a:xfrm>
            <a:custGeom>
              <a:avLst/>
              <a:gdLst/>
              <a:ahLst/>
              <a:cxnLst/>
              <a:rect l="l" t="t" r="r" b="b"/>
              <a:pathLst>
                <a:path w="696595" h="793114">
                  <a:moveTo>
                    <a:pt x="129413" y="28244"/>
                  </a:moveTo>
                  <a:lnTo>
                    <a:pt x="113347" y="0"/>
                  </a:lnTo>
                  <a:lnTo>
                    <a:pt x="0" y="65062"/>
                  </a:lnTo>
                  <a:lnTo>
                    <a:pt x="16065" y="93306"/>
                  </a:lnTo>
                  <a:lnTo>
                    <a:pt x="129413" y="28244"/>
                  </a:lnTo>
                  <a:close/>
                </a:path>
                <a:path w="696595" h="793114">
                  <a:moveTo>
                    <a:pt x="137579" y="469595"/>
                  </a:moveTo>
                  <a:lnTo>
                    <a:pt x="105194" y="469595"/>
                  </a:lnTo>
                  <a:lnTo>
                    <a:pt x="105194" y="615988"/>
                  </a:lnTo>
                  <a:lnTo>
                    <a:pt x="137579" y="615988"/>
                  </a:lnTo>
                  <a:lnTo>
                    <a:pt x="137579" y="469595"/>
                  </a:lnTo>
                  <a:close/>
                </a:path>
                <a:path w="696595" h="793114">
                  <a:moveTo>
                    <a:pt x="291299" y="764565"/>
                  </a:moveTo>
                  <a:lnTo>
                    <a:pt x="177952" y="699503"/>
                  </a:lnTo>
                  <a:lnTo>
                    <a:pt x="161886" y="727748"/>
                  </a:lnTo>
                  <a:lnTo>
                    <a:pt x="275234" y="792810"/>
                  </a:lnTo>
                  <a:lnTo>
                    <a:pt x="291299" y="764565"/>
                  </a:lnTo>
                  <a:close/>
                </a:path>
                <a:path w="696595" h="793114">
                  <a:moveTo>
                    <a:pt x="696137" y="418680"/>
                  </a:moveTo>
                  <a:lnTo>
                    <a:pt x="680072" y="390436"/>
                  </a:lnTo>
                  <a:lnTo>
                    <a:pt x="566724" y="455498"/>
                  </a:lnTo>
                  <a:lnTo>
                    <a:pt x="582790" y="483755"/>
                  </a:lnTo>
                  <a:lnTo>
                    <a:pt x="696137" y="418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609630">
                <a:defRPr/>
              </a:pPr>
              <a:endParaRPr sz="1200"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86141" y="6069828"/>
              <a:ext cx="976717" cy="974090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-304800" y="201355"/>
            <a:ext cx="10789907" cy="1206378"/>
          </a:xfrm>
          <a:prstGeom prst="rect">
            <a:avLst/>
          </a:prstGeom>
        </p:spPr>
        <p:txBody>
          <a:bodyPr vert="horz" wrap="square" lIns="0" tIns="11007" rIns="0" bIns="0" rtlCol="0">
            <a:spAutoFit/>
          </a:bodyPr>
          <a:lstStyle/>
          <a:p>
            <a:pPr marL="1397917">
              <a:spcBef>
                <a:spcPts val="87"/>
              </a:spcBef>
            </a:pPr>
            <a:r>
              <a:rPr lang="en-US" sz="4567" b="0" spc="-583" dirty="0">
                <a:latin typeface="Arial Black"/>
                <a:cs typeface="Arial Black"/>
              </a:rPr>
              <a:t>               </a:t>
            </a:r>
            <a:r>
              <a:rPr sz="3200" b="0" spc="-583" dirty="0">
                <a:latin typeface="Arial Black" panose="020B0A04020102020204" pitchFamily="34" charset="0"/>
                <a:cs typeface="Arial Black"/>
              </a:rPr>
              <a:t>T</a:t>
            </a:r>
            <a:r>
              <a:rPr lang="en-US" sz="3200" b="0" spc="-58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583" dirty="0">
                <a:latin typeface="Arial Black" panose="020B0A04020102020204" pitchFamily="34" charset="0"/>
                <a:cs typeface="Arial Black"/>
              </a:rPr>
              <a:t>H</a:t>
            </a:r>
            <a:r>
              <a:rPr lang="en-US" sz="3200" b="0" spc="-58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583" dirty="0">
                <a:latin typeface="Arial Black" panose="020B0A04020102020204" pitchFamily="34" charset="0"/>
                <a:cs typeface="Arial Black"/>
              </a:rPr>
              <a:t>E</a:t>
            </a:r>
            <a:r>
              <a:rPr sz="3200" b="0" spc="-646" dirty="0">
                <a:latin typeface="Arial Black" panose="020B0A04020102020204" pitchFamily="34" charset="0"/>
                <a:cs typeface="Arial Black"/>
              </a:rPr>
              <a:t> </a:t>
            </a:r>
            <a:r>
              <a:rPr lang="en-US" sz="3200" b="0" spc="-646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B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U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S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I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N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E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>
                <a:latin typeface="Arial Black" panose="020B0A04020102020204" pitchFamily="34" charset="0"/>
                <a:cs typeface="Arial Black"/>
              </a:rPr>
              <a:t>S</a:t>
            </a:r>
            <a:r>
              <a:rPr lang="en-US" sz="3200" b="0" spc="-493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493" dirty="0" err="1">
                <a:latin typeface="Arial Black" panose="020B0A04020102020204" pitchFamily="34" charset="0"/>
                <a:cs typeface="Arial Black"/>
              </a:rPr>
              <a:t>S</a:t>
            </a:r>
            <a:r>
              <a:rPr sz="3200" b="0" spc="-646" dirty="0">
                <a:latin typeface="Arial Black" panose="020B0A04020102020204" pitchFamily="34" charset="0"/>
                <a:cs typeface="Arial Black"/>
              </a:rPr>
              <a:t> </a:t>
            </a:r>
            <a:r>
              <a:rPr lang="en-US" sz="3200" b="0" spc="-646" dirty="0">
                <a:latin typeface="Arial Black" panose="020B0A04020102020204" pitchFamily="34" charset="0"/>
                <a:cs typeface="Arial Black"/>
              </a:rPr>
              <a:t> </a:t>
            </a:r>
            <a:r>
              <a:rPr sz="3200" b="0" spc="-337" dirty="0">
                <a:latin typeface="Arial Black" panose="020B0A04020102020204" pitchFamily="34" charset="0"/>
                <a:cs typeface="Arial Black"/>
              </a:rPr>
              <a:t>COMPONENT</a:t>
            </a:r>
            <a:r>
              <a:rPr lang="en-US" sz="3200" b="0" spc="-337" dirty="0">
                <a:latin typeface="Arial Black" panose="020B0A04020102020204" pitchFamily="34" charset="0"/>
                <a:cs typeface="Arial Black"/>
              </a:rPr>
              <a:t> </a:t>
            </a:r>
            <a:br>
              <a:rPr lang="en-US" sz="3200" b="0" spc="-337" dirty="0">
                <a:latin typeface="Arial Black" panose="020B0A04020102020204" pitchFamily="34" charset="0"/>
                <a:cs typeface="Arial Black"/>
              </a:rPr>
            </a:br>
            <a:r>
              <a:rPr lang="en-US" sz="3200" b="0" spc="-337" dirty="0">
                <a:latin typeface="Arial Black" panose="020B0A04020102020204" pitchFamily="34" charset="0"/>
                <a:cs typeface="Arial Black"/>
              </a:rPr>
              <a:t>                               New or Improved </a:t>
            </a:r>
            <a:endParaRPr sz="3200" b="0" dirty="0">
              <a:latin typeface="Arial Black" panose="020B0A04020102020204" pitchFamily="34" charset="0"/>
              <a:cs typeface="Arial Black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40068" y="1778814"/>
            <a:ext cx="2655993" cy="517728"/>
          </a:xfrm>
          <a:prstGeom prst="rect">
            <a:avLst/>
          </a:prstGeom>
        </p:spPr>
        <p:txBody>
          <a:bodyPr vert="horz" wrap="square" lIns="0" tIns="151977" rIns="0" bIns="0" rtlCol="0">
            <a:spAutoFit/>
          </a:bodyPr>
          <a:lstStyle/>
          <a:p>
            <a:pPr marL="512682" defTabSz="609630">
              <a:spcBef>
                <a:spcPts val="1197"/>
              </a:spcBef>
              <a:defRPr/>
            </a:pPr>
            <a:r>
              <a:rPr sz="2367" kern="0" spc="-20" dirty="0">
                <a:solidFill>
                  <a:srgbClr val="FFFFFF"/>
                </a:solidFill>
                <a:latin typeface="Arial Black"/>
                <a:cs typeface="Arial Black"/>
              </a:rPr>
              <a:t>Product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096000" y="2512198"/>
            <a:ext cx="2622550" cy="518582"/>
          </a:xfrm>
          <a:prstGeom prst="rect">
            <a:avLst/>
          </a:prstGeom>
        </p:spPr>
        <p:txBody>
          <a:bodyPr vert="horz" wrap="square" lIns="0" tIns="152823" rIns="0" bIns="0" rtlCol="0">
            <a:spAutoFit/>
          </a:bodyPr>
          <a:lstStyle/>
          <a:p>
            <a:pPr marL="353501" algn="ctr" defTabSz="609630">
              <a:spcBef>
                <a:spcPts val="1203"/>
              </a:spcBef>
              <a:defRPr/>
            </a:pPr>
            <a:r>
              <a:rPr sz="2367" kern="0" spc="-60" dirty="0">
                <a:solidFill>
                  <a:srgbClr val="FFFFFF"/>
                </a:solidFill>
                <a:latin typeface="Arial Black"/>
                <a:cs typeface="Arial Black"/>
              </a:rPr>
              <a:t>Process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40068" y="3275428"/>
            <a:ext cx="2655993" cy="517728"/>
          </a:xfrm>
          <a:prstGeom prst="rect">
            <a:avLst/>
          </a:prstGeom>
        </p:spPr>
        <p:txBody>
          <a:bodyPr vert="horz" wrap="square" lIns="0" tIns="151977" rIns="0" bIns="0" rtlCol="0">
            <a:spAutoFit/>
          </a:bodyPr>
          <a:lstStyle/>
          <a:p>
            <a:pPr marL="512682" defTabSz="609630">
              <a:spcBef>
                <a:spcPts val="1197"/>
              </a:spcBef>
              <a:defRPr/>
            </a:pPr>
            <a:r>
              <a:rPr sz="2367" kern="0" spc="-7" dirty="0">
                <a:solidFill>
                  <a:srgbClr val="FFFFFF"/>
                </a:solidFill>
                <a:latin typeface="Arial Black"/>
                <a:cs typeface="Arial Black"/>
              </a:rPr>
              <a:t>Formula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096000" y="4008810"/>
            <a:ext cx="2622550" cy="518582"/>
          </a:xfrm>
          <a:prstGeom prst="rect">
            <a:avLst/>
          </a:prstGeom>
        </p:spPr>
        <p:txBody>
          <a:bodyPr vert="horz" wrap="square" lIns="0" tIns="152823" rIns="0" bIns="0" rtlCol="0">
            <a:spAutoFit/>
          </a:bodyPr>
          <a:lstStyle/>
          <a:p>
            <a:pPr marL="646039" defTabSz="609630">
              <a:spcBef>
                <a:spcPts val="1203"/>
              </a:spcBef>
              <a:defRPr/>
            </a:pPr>
            <a:r>
              <a:rPr sz="2367" kern="0" spc="-20" dirty="0">
                <a:solidFill>
                  <a:srgbClr val="FFFFFF"/>
                </a:solidFill>
                <a:latin typeface="Arial Black"/>
                <a:cs typeface="Arial Black"/>
              </a:rPr>
              <a:t>Invention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40068" y="4784738"/>
            <a:ext cx="2655993" cy="517728"/>
          </a:xfrm>
          <a:prstGeom prst="rect">
            <a:avLst/>
          </a:prstGeom>
        </p:spPr>
        <p:txBody>
          <a:bodyPr vert="horz" wrap="square" lIns="0" tIns="151977" rIns="0" bIns="0" rtlCol="0">
            <a:spAutoFit/>
          </a:bodyPr>
          <a:lstStyle/>
          <a:p>
            <a:pPr marL="512682" defTabSz="609630">
              <a:spcBef>
                <a:spcPts val="1197"/>
              </a:spcBef>
              <a:defRPr/>
            </a:pPr>
            <a:r>
              <a:rPr sz="2367" kern="0" spc="-53" dirty="0">
                <a:solidFill>
                  <a:srgbClr val="FFFFFF"/>
                </a:solidFill>
                <a:latin typeface="Arial Black"/>
                <a:cs typeface="Arial Black"/>
              </a:rPr>
              <a:t>Software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96000" y="5518119"/>
            <a:ext cx="2622550" cy="518582"/>
          </a:xfrm>
          <a:prstGeom prst="rect">
            <a:avLst/>
          </a:prstGeom>
        </p:spPr>
        <p:txBody>
          <a:bodyPr vert="horz" wrap="square" lIns="0" tIns="152823" rIns="0" bIns="0" rtlCol="0">
            <a:spAutoFit/>
          </a:bodyPr>
          <a:lstStyle/>
          <a:p>
            <a:pPr marL="474580" defTabSz="609630">
              <a:spcBef>
                <a:spcPts val="1203"/>
              </a:spcBef>
              <a:defRPr/>
            </a:pPr>
            <a:r>
              <a:rPr sz="2367" kern="0" spc="-33" dirty="0">
                <a:solidFill>
                  <a:srgbClr val="FFFFFF"/>
                </a:solidFill>
                <a:latin typeface="Arial Black"/>
                <a:cs typeface="Arial Black"/>
              </a:rPr>
              <a:t>Technique</a:t>
            </a:r>
            <a:endParaRPr sz="2367" kern="0">
              <a:solidFill>
                <a:sysClr val="windowText" lastClr="000000"/>
              </a:solidFill>
              <a:latin typeface="Arial Black"/>
              <a:cs typeface="Arial Black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81940" y="5601121"/>
            <a:ext cx="2372360" cy="50221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marR="3387" algn="ctr" defTabSz="609630">
              <a:lnSpc>
                <a:spcPct val="113300"/>
              </a:lnSpc>
              <a:spcBef>
                <a:spcPts val="67"/>
              </a:spcBef>
              <a:defRPr/>
            </a:pPr>
            <a:r>
              <a:rPr sz="933" i="1" kern="0" spc="-40" dirty="0">
                <a:solidFill>
                  <a:sysClr val="windowText" lastClr="000000"/>
                </a:solidFill>
                <a:latin typeface="Verdana"/>
                <a:cs typeface="Verdana"/>
              </a:rPr>
              <a:t>**Software</a:t>
            </a:r>
            <a:r>
              <a:rPr sz="933" i="1" kern="0" spc="-3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Verdana"/>
                <a:cs typeface="Verdana"/>
              </a:rPr>
              <a:t>has</a:t>
            </a:r>
            <a:r>
              <a:rPr sz="933" i="1" kern="0" spc="-3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Verdana"/>
                <a:cs typeface="Verdana"/>
              </a:rPr>
              <a:t>some </a:t>
            </a:r>
            <a:r>
              <a:rPr sz="933" i="1" kern="0" spc="-13" dirty="0">
                <a:solidFill>
                  <a:sysClr val="windowText" lastClr="000000"/>
                </a:solidFill>
                <a:latin typeface="Verdana"/>
                <a:cs typeface="Verdana"/>
              </a:rPr>
              <a:t>very</a:t>
            </a:r>
            <a:r>
              <a:rPr sz="933" i="1" kern="0" spc="-3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spc="-7" dirty="0">
                <a:solidFill>
                  <a:sysClr val="windowText" lastClr="000000"/>
                </a:solidFill>
                <a:latin typeface="Verdana"/>
                <a:cs typeface="Verdana"/>
              </a:rPr>
              <a:t>specific </a:t>
            </a:r>
            <a:r>
              <a:rPr sz="933" i="1" kern="0" spc="-13" dirty="0">
                <a:solidFill>
                  <a:sysClr val="windowText" lastClr="000000"/>
                </a:solidFill>
                <a:latin typeface="Verdana"/>
                <a:cs typeface="Verdana"/>
              </a:rPr>
              <a:t>exclusions,</a:t>
            </a:r>
            <a:r>
              <a:rPr sz="933" i="1" kern="0" spc="-30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spc="-7" dirty="0">
                <a:solidFill>
                  <a:sysClr val="windowText" lastClr="000000"/>
                </a:solidFill>
                <a:latin typeface="Verdana"/>
                <a:cs typeface="Verdana"/>
              </a:rPr>
              <a:t>exceptions,</a:t>
            </a:r>
            <a:endParaRPr sz="933" kern="0" dirty="0">
              <a:solidFill>
                <a:sysClr val="windowText" lastClr="000000"/>
              </a:solidFill>
              <a:latin typeface="Verdana"/>
              <a:cs typeface="Verdana"/>
            </a:endParaRPr>
          </a:p>
          <a:p>
            <a:pPr marR="35138" algn="ctr" defTabSz="609630">
              <a:spcBef>
                <a:spcPts val="169"/>
              </a:spcBef>
              <a:defRPr/>
            </a:pPr>
            <a:r>
              <a:rPr sz="933" i="1" kern="0" spc="43" dirty="0">
                <a:solidFill>
                  <a:sysClr val="windowText" lastClr="000000"/>
                </a:solidFill>
                <a:latin typeface="Verdana"/>
                <a:cs typeface="Verdana"/>
              </a:rPr>
              <a:t>and</a:t>
            </a:r>
            <a:r>
              <a:rPr sz="933" i="1" kern="0" spc="-30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Verdana"/>
                <a:cs typeface="Verdana"/>
              </a:rPr>
              <a:t>exceptions</a:t>
            </a:r>
            <a:r>
              <a:rPr sz="933" i="1" kern="0" spc="-30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dirty="0">
                <a:solidFill>
                  <a:sysClr val="windowText" lastClr="000000"/>
                </a:solidFill>
                <a:latin typeface="Verdana"/>
                <a:cs typeface="Verdana"/>
              </a:rPr>
              <a:t>to</a:t>
            </a:r>
            <a:r>
              <a:rPr sz="933" i="1" kern="0" spc="-27" dirty="0">
                <a:solidFill>
                  <a:sysClr val="windowText" lastClr="000000"/>
                </a:solidFill>
                <a:latin typeface="Verdana"/>
                <a:cs typeface="Verdana"/>
              </a:rPr>
              <a:t> </a:t>
            </a:r>
            <a:r>
              <a:rPr sz="933" i="1" kern="0" spc="-7" dirty="0">
                <a:solidFill>
                  <a:sysClr val="windowText" lastClr="000000"/>
                </a:solidFill>
                <a:latin typeface="Verdana"/>
                <a:cs typeface="Verdana"/>
              </a:rPr>
              <a:t>exceptions</a:t>
            </a:r>
            <a:endParaRPr sz="933" kern="0" dirty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ED9B3B8-9965-D7E5-0087-5AC390573545}"/>
              </a:ext>
            </a:extLst>
          </p:cNvPr>
          <p:cNvSpPr txBox="1"/>
          <p:nvPr/>
        </p:nvSpPr>
        <p:spPr>
          <a:xfrm>
            <a:off x="203200" y="5871864"/>
            <a:ext cx="11887199" cy="995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defRPr/>
            </a:pPr>
            <a:endParaRPr lang="en-US" sz="2133" kern="0" dirty="0">
              <a:solidFill>
                <a:prstClr val="black"/>
              </a:solidFill>
              <a:latin typeface="Lucida Sans Unicode"/>
              <a:cs typeface="Lucida Sans Unicode"/>
            </a:endParaRPr>
          </a:p>
          <a:p>
            <a:pPr defTabSz="609630">
              <a:defRPr/>
            </a:pPr>
            <a:r>
              <a:rPr lang="en-US" sz="1867" kern="0" dirty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Businesses rarely make their products the exact same way, year after year. If your business conducts research</a:t>
            </a:r>
          </a:p>
          <a:p>
            <a:pPr defTabSz="609630">
              <a:defRPr/>
            </a:pPr>
            <a:r>
              <a:rPr lang="en-US" sz="1867" kern="0" dirty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to make your products or </a:t>
            </a:r>
            <a:r>
              <a:rPr lang="en-US" sz="1867" b="1" kern="0" dirty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processes cleaner, greener, quicker, or cheaper</a:t>
            </a:r>
            <a:r>
              <a:rPr lang="en-US" sz="1867" kern="0" dirty="0">
                <a:solidFill>
                  <a:prstClr val="black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you may qualify for the credit.</a:t>
            </a:r>
            <a:endParaRPr lang="en-US" sz="1867" kern="1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832E40-1B1E-8576-78B2-8F415891C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200" y="0"/>
            <a:ext cx="9652000" cy="682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26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CBD739-4FE6-CF8E-C306-F938B5917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7" y="263515"/>
            <a:ext cx="12199257" cy="5934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32528E8-7F62-B0F5-0EA2-E2BEEAA3A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09" y="381000"/>
            <a:ext cx="12218817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707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19EAE-EB04-6F49-BE9C-E98B68112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1047" y="330200"/>
            <a:ext cx="10789907" cy="1892826"/>
          </a:xfrm>
        </p:spPr>
        <p:txBody>
          <a:bodyPr/>
          <a:lstStyle/>
          <a:p>
            <a:r>
              <a:rPr lang="en-US" b="1" dirty="0"/>
              <a:t>Understanding The Research &amp; Development Tax Credit -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D1FB7E-DDB6-9D9B-5F79-8FD6D0154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5600" y="1854200"/>
            <a:ext cx="10982954" cy="4514056"/>
          </a:xfrm>
        </p:spPr>
        <p:txBody>
          <a:bodyPr/>
          <a:lstStyle/>
          <a:p>
            <a:pPr marL="381019" indent="-381019"/>
            <a:r>
              <a:rPr lang="en-US" sz="2667" dirty="0"/>
              <a:t>The R&amp;D credit can be an excellent benefit for small companies, especially those who are developing new products or product lines. Nevertheless, the </a:t>
            </a:r>
            <a:r>
              <a:rPr lang="en-US" sz="2667" b="1" u="sng" dirty="0"/>
              <a:t>rules for claiming the credit are complex and nuanced. </a:t>
            </a:r>
          </a:p>
          <a:p>
            <a:pPr marL="381019" indent="-381019"/>
            <a:r>
              <a:rPr lang="en-US" sz="2667" b="1" u="sng" dirty="0">
                <a:solidFill>
                  <a:srgbClr val="0070C0"/>
                </a:solidFill>
              </a:rPr>
              <a:t>Correctly claiming the credit may be beyond the skills of many tax professionals who serve small companies. </a:t>
            </a:r>
            <a:r>
              <a:rPr lang="en-US" sz="2667" u="sng" dirty="0">
                <a:solidFill>
                  <a:srgbClr val="0070C0"/>
                </a:solidFill>
              </a:rPr>
              <a:t>If you think your company may qualify for the credit it can be a good idea to work with a company that specializes in qualifying companies and determining qualifying expenses</a:t>
            </a:r>
            <a:r>
              <a:rPr lang="en-US" sz="2667" dirty="0">
                <a:solidFill>
                  <a:srgbClr val="0070C0"/>
                </a:solidFill>
              </a:rPr>
              <a:t>. </a:t>
            </a:r>
          </a:p>
          <a:p>
            <a:pPr marL="381019" indent="-381019"/>
            <a:r>
              <a:rPr lang="en-US" sz="2667" dirty="0"/>
              <a:t>Those companies should be willing to work with your tax professional (and vice versa).</a:t>
            </a:r>
          </a:p>
        </p:txBody>
      </p:sp>
    </p:spTree>
    <p:extLst>
      <p:ext uri="{BB962C8B-B14F-4D97-AF65-F5344CB8AC3E}">
        <p14:creationId xmlns:p14="http://schemas.microsoft.com/office/powerpoint/2010/main" val="127933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8F93F77-01DB-8C69-21B8-4B97E27138E8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A55CE92-4134-0606-A4A2-13B8C9C0D550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7" name="Picture 6" descr="A close-up of a sign&#10;&#10;AI-generated content may be incorrect.">
              <a:extLst>
                <a:ext uri="{FF2B5EF4-FFF2-40B4-BE49-F238E27FC236}">
                  <a16:creationId xmlns:a16="http://schemas.microsoft.com/office/drawing/2014/main" id="{7687EB41-8DA5-1CF3-D2E3-3F26E4404D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F4B9AA4-5EF7-E952-33EE-17C10B70F61E}"/>
              </a:ext>
            </a:extLst>
          </p:cNvPr>
          <p:cNvSpPr txBox="1"/>
          <p:nvPr/>
        </p:nvSpPr>
        <p:spPr>
          <a:xfrm>
            <a:off x="371475" y="598017"/>
            <a:ext cx="43032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POTENTIALLY QUALIFYING ACTIVITIES</a:t>
            </a:r>
            <a:endParaRPr lang="en-PK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9F2EB8-9B37-B62A-D260-203BC9BCCEDC}"/>
              </a:ext>
            </a:extLst>
          </p:cNvPr>
          <p:cNvSpPr txBox="1"/>
          <p:nvPr/>
        </p:nvSpPr>
        <p:spPr>
          <a:xfrm>
            <a:off x="371476" y="1717829"/>
            <a:ext cx="4457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WHAT WE ASK OUR CLIENTS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BC8058-433E-558B-C79B-92389F510D74}"/>
              </a:ext>
            </a:extLst>
          </p:cNvPr>
          <p:cNvSpPr/>
          <p:nvPr/>
        </p:nvSpPr>
        <p:spPr>
          <a:xfrm>
            <a:off x="479532" y="2253410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D9897D9-9E64-355D-DB7D-0FCB3758BE91}"/>
              </a:ext>
            </a:extLst>
          </p:cNvPr>
          <p:cNvSpPr txBox="1"/>
          <p:nvPr/>
        </p:nvSpPr>
        <p:spPr>
          <a:xfrm>
            <a:off x="1136650" y="2320528"/>
            <a:ext cx="452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developing new or improved </a:t>
            </a:r>
          </a:p>
          <a:p>
            <a:r>
              <a:rPr lang="en-US" sz="1200" dirty="0"/>
              <a:t>processes or products?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00507C-E003-7374-0EE2-75461D15B726}"/>
              </a:ext>
            </a:extLst>
          </p:cNvPr>
          <p:cNvSpPr/>
          <p:nvPr/>
        </p:nvSpPr>
        <p:spPr>
          <a:xfrm>
            <a:off x="479532" y="2967150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979681-7A73-305F-6807-B6FF7DA5E76A}"/>
              </a:ext>
            </a:extLst>
          </p:cNvPr>
          <p:cNvSpPr txBox="1"/>
          <p:nvPr/>
        </p:nvSpPr>
        <p:spPr>
          <a:xfrm>
            <a:off x="1136650" y="3034268"/>
            <a:ext cx="452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developing new software platforms to </a:t>
            </a:r>
          </a:p>
          <a:p>
            <a:r>
              <a:rPr lang="en-US" sz="1200" dirty="0"/>
              <a:t>interface with your clients or customers?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07BAD98-B957-A0F1-52C7-297F8C9D6A67}"/>
              </a:ext>
            </a:extLst>
          </p:cNvPr>
          <p:cNvSpPr/>
          <p:nvPr/>
        </p:nvSpPr>
        <p:spPr>
          <a:xfrm>
            <a:off x="479532" y="3680890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26C118-2D52-299A-B498-71B6F84A2B4B}"/>
              </a:ext>
            </a:extLst>
          </p:cNvPr>
          <p:cNvSpPr txBox="1"/>
          <p:nvPr/>
        </p:nvSpPr>
        <p:spPr>
          <a:xfrm>
            <a:off x="1136650" y="3748008"/>
            <a:ext cx="452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developing new designs, </a:t>
            </a:r>
          </a:p>
          <a:p>
            <a:r>
              <a:rPr lang="en-US" sz="1200" dirty="0"/>
              <a:t>formulations, or techniques?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1561537-91F5-C6BF-EFAF-E69E1218617E}"/>
              </a:ext>
            </a:extLst>
          </p:cNvPr>
          <p:cNvSpPr/>
          <p:nvPr/>
        </p:nvSpPr>
        <p:spPr>
          <a:xfrm>
            <a:off x="479532" y="4394630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FC1267-F681-058C-9724-3BA279F4F1F5}"/>
              </a:ext>
            </a:extLst>
          </p:cNvPr>
          <p:cNvSpPr txBox="1"/>
          <p:nvPr/>
        </p:nvSpPr>
        <p:spPr>
          <a:xfrm>
            <a:off x="1136650" y="4554081"/>
            <a:ext cx="4527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experimenting with new materials / coatings?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A151F7B-33A6-F826-A61F-4BF3679DA0EB}"/>
              </a:ext>
            </a:extLst>
          </p:cNvPr>
          <p:cNvSpPr/>
          <p:nvPr/>
        </p:nvSpPr>
        <p:spPr>
          <a:xfrm>
            <a:off x="479532" y="5108370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A7D2152-9021-7DAB-214D-A2D3F1C3FCD8}"/>
              </a:ext>
            </a:extLst>
          </p:cNvPr>
          <p:cNvSpPr txBox="1"/>
          <p:nvPr/>
        </p:nvSpPr>
        <p:spPr>
          <a:xfrm>
            <a:off x="1136650" y="5267821"/>
            <a:ext cx="4527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developing prototypes or prototype machines? 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A9D86A6-54DF-9C30-1BC6-5BFFDE4219D2}"/>
              </a:ext>
            </a:extLst>
          </p:cNvPr>
          <p:cNvSpPr/>
          <p:nvPr/>
        </p:nvSpPr>
        <p:spPr>
          <a:xfrm>
            <a:off x="479532" y="5847326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949D69B-F6F7-FB2A-98CF-F5264DDFB5CC}"/>
              </a:ext>
            </a:extLst>
          </p:cNvPr>
          <p:cNvSpPr txBox="1"/>
          <p:nvPr/>
        </p:nvSpPr>
        <p:spPr>
          <a:xfrm>
            <a:off x="1136650" y="5822111"/>
            <a:ext cx="45275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Are you developing highly automated production lines with a combination of mechanical automation and computerized robotics? 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EE982634-3F1C-F43F-D39F-7D8CB0E0CA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482" y="2371360"/>
            <a:ext cx="360000" cy="360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9929AE48-B8BB-4392-644C-8B4900DE11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482" y="3085100"/>
            <a:ext cx="360000" cy="360000"/>
          </a:xfrm>
          <a:prstGeom prst="rect">
            <a:avLst/>
          </a:prstGeom>
        </p:spPr>
      </p:pic>
      <p:pic>
        <p:nvPicPr>
          <p:cNvPr id="45" name="Graphic 44">
            <a:extLst>
              <a:ext uri="{FF2B5EF4-FFF2-40B4-BE49-F238E27FC236}">
                <a16:creationId xmlns:a16="http://schemas.microsoft.com/office/drawing/2014/main" id="{2B71F9BF-47D2-8035-0CA0-CBBE0C0479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482" y="3798840"/>
            <a:ext cx="360000" cy="360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58E59F8D-75E4-D6B5-C0B8-A7CD715AA2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7482" y="4512580"/>
            <a:ext cx="360000" cy="360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01DB6B07-E2AD-3D48-9870-082B328DF4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7482" y="5226320"/>
            <a:ext cx="360000" cy="360000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9B8BD809-5B55-3C25-F38B-FA4C22DFFC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482" y="5965276"/>
            <a:ext cx="360000" cy="360000"/>
          </a:xfrm>
          <a:prstGeom prst="rect">
            <a:avLst/>
          </a:prstGeom>
        </p:spPr>
      </p:pic>
      <p:pic>
        <p:nvPicPr>
          <p:cNvPr id="55" name="Picture Placeholder 54" descr="A person in a hard hat using a tablet&#10;&#10;AI-generated content may be incorrect.">
            <a:extLst>
              <a:ext uri="{FF2B5EF4-FFF2-40B4-BE49-F238E27FC236}">
                <a16:creationId xmlns:a16="http://schemas.microsoft.com/office/drawing/2014/main" id="{F5AB5989-9C3D-8279-3ED4-C403941C28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1" r="7111"/>
          <a:stretch/>
        </p:blipFill>
        <p:spPr>
          <a:xfrm>
            <a:off x="5929460" y="1246630"/>
            <a:ext cx="5891065" cy="4546434"/>
          </a:xfrm>
        </p:spPr>
      </p:pic>
    </p:spTree>
    <p:extLst>
      <p:ext uri="{BB962C8B-B14F-4D97-AF65-F5344CB8AC3E}">
        <p14:creationId xmlns:p14="http://schemas.microsoft.com/office/powerpoint/2010/main" val="1350363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A65C2A6-827C-7107-499B-8372AC0F4D6F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58A4B31-5690-7E04-B19C-84A08AF6695C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6" name="Picture 5" descr="A close-up of a sign&#10;&#10;AI-generated content may be incorrect.">
              <a:extLst>
                <a:ext uri="{FF2B5EF4-FFF2-40B4-BE49-F238E27FC236}">
                  <a16:creationId xmlns:a16="http://schemas.microsoft.com/office/drawing/2014/main" id="{6CCE5F0C-633E-101A-0A57-E80096E0D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pic>
        <p:nvPicPr>
          <p:cNvPr id="60" name="Picture Placeholder 59" descr="A person holding a magnifying glass&#10;&#10;AI-generated content may be incorrect.">
            <a:extLst>
              <a:ext uri="{FF2B5EF4-FFF2-40B4-BE49-F238E27FC236}">
                <a16:creationId xmlns:a16="http://schemas.microsoft.com/office/drawing/2014/main" id="{493C8900-787D-87D3-694D-069DC4E37DF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25" r="20025"/>
          <a:stretch/>
        </p:blipFill>
        <p:spPr>
          <a:xfrm>
            <a:off x="4184904" y="2112708"/>
            <a:ext cx="3822192" cy="3822192"/>
          </a:xfrm>
        </p:spPr>
      </p:pic>
      <p:sp>
        <p:nvSpPr>
          <p:cNvPr id="17" name="Oval 16"/>
          <p:cNvSpPr/>
          <p:nvPr/>
        </p:nvSpPr>
        <p:spPr>
          <a:xfrm>
            <a:off x="5134562" y="3041564"/>
            <a:ext cx="1948976" cy="1948974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762000" dist="254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+mj-lt"/>
              <a:ea typeface="Roboto Light" charset="0"/>
              <a:cs typeface="Roboto Light" charset="0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3783052" y="2414908"/>
            <a:ext cx="654696" cy="65469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FFFF"/>
              </a:solidFill>
              <a:latin typeface="+mj-lt"/>
              <a:ea typeface="Roboto" charset="0"/>
              <a:cs typeface="Roboto" charset="0"/>
            </a:endParaRPr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3783052" y="5008129"/>
            <a:ext cx="654696" cy="654696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FFFF"/>
              </a:solidFill>
              <a:latin typeface="+mj-lt"/>
              <a:ea typeface="Roboto" charset="0"/>
              <a:cs typeface="Roboto" charset="0"/>
            </a:endParaRPr>
          </a:p>
        </p:txBody>
      </p:sp>
      <p:sp>
        <p:nvSpPr>
          <p:cNvPr id="20" name="Oval 19"/>
          <p:cNvSpPr>
            <a:spLocks noChangeAspect="1"/>
          </p:cNvSpPr>
          <p:nvPr/>
        </p:nvSpPr>
        <p:spPr>
          <a:xfrm>
            <a:off x="7780352" y="2414908"/>
            <a:ext cx="654696" cy="654696"/>
          </a:xfrm>
          <a:prstGeom prst="ellipse">
            <a:avLst/>
          </a:prstGeom>
          <a:solidFill>
            <a:schemeClr val="accent2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FFFF"/>
              </a:solidFill>
              <a:latin typeface="+mj-lt"/>
              <a:ea typeface="Roboto" charset="0"/>
              <a:cs typeface="Roboto" charset="0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7780352" y="5008129"/>
            <a:ext cx="654696" cy="654696"/>
          </a:xfrm>
          <a:prstGeom prst="ellipse">
            <a:avLst/>
          </a:prstGeom>
          <a:solidFill>
            <a:schemeClr val="accent1"/>
          </a:solidFill>
          <a:ln w="12700">
            <a:noFill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FFFFFF"/>
              </a:solidFill>
              <a:latin typeface="+mj-lt"/>
              <a:ea typeface="Roboto" charset="0"/>
              <a:cs typeface="Roboto" charset="0"/>
            </a:endParaRPr>
          </a:p>
        </p:txBody>
      </p:sp>
      <p:sp>
        <p:nvSpPr>
          <p:cNvPr id="23" name="Freeform 39"/>
          <p:cNvSpPr/>
          <p:nvPr/>
        </p:nvSpPr>
        <p:spPr>
          <a:xfrm>
            <a:off x="8541334" y="1624743"/>
            <a:ext cx="3279191" cy="2248756"/>
          </a:xfrm>
          <a:custGeom>
            <a:avLst/>
            <a:gdLst>
              <a:gd name="connsiteX0" fmla="*/ 103099 w 3481490"/>
              <a:gd name="connsiteY0" fmla="*/ 0 h 1576021"/>
              <a:gd name="connsiteX1" fmla="*/ 3481490 w 3481490"/>
              <a:gd name="connsiteY1" fmla="*/ 0 h 1576021"/>
              <a:gd name="connsiteX2" fmla="*/ 3481490 w 3481490"/>
              <a:gd name="connsiteY2" fmla="*/ 1576021 h 1576021"/>
              <a:gd name="connsiteX3" fmla="*/ 103099 w 3481490"/>
              <a:gd name="connsiteY3" fmla="*/ 1576021 h 1576021"/>
              <a:gd name="connsiteX4" fmla="*/ 103099 w 3481490"/>
              <a:gd name="connsiteY4" fmla="*/ 891109 h 1576021"/>
              <a:gd name="connsiteX5" fmla="*/ 0 w 3481490"/>
              <a:gd name="connsiteY5" fmla="*/ 788011 h 1576021"/>
              <a:gd name="connsiteX6" fmla="*/ 103099 w 3481490"/>
              <a:gd name="connsiteY6" fmla="*/ 684912 h 15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1490" h="1576021">
                <a:moveTo>
                  <a:pt x="103099" y="0"/>
                </a:moveTo>
                <a:lnTo>
                  <a:pt x="3481490" y="0"/>
                </a:lnTo>
                <a:lnTo>
                  <a:pt x="3481490" y="1576021"/>
                </a:lnTo>
                <a:lnTo>
                  <a:pt x="103099" y="1576021"/>
                </a:lnTo>
                <a:lnTo>
                  <a:pt x="103099" y="891109"/>
                </a:lnTo>
                <a:lnTo>
                  <a:pt x="0" y="788011"/>
                </a:lnTo>
                <a:lnTo>
                  <a:pt x="103099" y="6849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252000" rIns="360000" rtlCol="0" anchor="t">
            <a:noAutofit/>
          </a:bodyPr>
          <a:lstStyle/>
          <a:p>
            <a:pPr>
              <a:spcBef>
                <a:spcPts val="1000"/>
              </a:spcBef>
            </a:pPr>
            <a:endParaRPr lang="en-US" sz="1000" dirty="0">
              <a:solidFill>
                <a:schemeClr val="tx1">
                  <a:alpha val="70000"/>
                </a:schemeClr>
              </a:solidFill>
            </a:endParaRP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8633203" y="1681485"/>
            <a:ext cx="3187322" cy="0"/>
          </a:xfrm>
          <a:prstGeom prst="line">
            <a:avLst/>
          </a:prstGeom>
          <a:ln w="63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412197B-3D9E-97EC-1382-A4F7F9DB38BA}"/>
              </a:ext>
            </a:extLst>
          </p:cNvPr>
          <p:cNvGrpSpPr/>
          <p:nvPr/>
        </p:nvGrpSpPr>
        <p:grpSpPr>
          <a:xfrm>
            <a:off x="8537802" y="4217964"/>
            <a:ext cx="3279191" cy="2248756"/>
            <a:chOff x="8537802" y="4274706"/>
            <a:chExt cx="3279191" cy="2135272"/>
          </a:xfrm>
        </p:grpSpPr>
        <p:sp>
          <p:nvSpPr>
            <p:cNvPr id="27" name="Freeform 47"/>
            <p:cNvSpPr/>
            <p:nvPr/>
          </p:nvSpPr>
          <p:spPr>
            <a:xfrm>
              <a:off x="8537802" y="4274706"/>
              <a:ext cx="3279191" cy="2135272"/>
            </a:xfrm>
            <a:custGeom>
              <a:avLst/>
              <a:gdLst>
                <a:gd name="connsiteX0" fmla="*/ 103099 w 3481490"/>
                <a:gd name="connsiteY0" fmla="*/ 0 h 1576021"/>
                <a:gd name="connsiteX1" fmla="*/ 3481490 w 3481490"/>
                <a:gd name="connsiteY1" fmla="*/ 0 h 1576021"/>
                <a:gd name="connsiteX2" fmla="*/ 3481490 w 3481490"/>
                <a:gd name="connsiteY2" fmla="*/ 1576021 h 1576021"/>
                <a:gd name="connsiteX3" fmla="*/ 103099 w 3481490"/>
                <a:gd name="connsiteY3" fmla="*/ 1576021 h 1576021"/>
                <a:gd name="connsiteX4" fmla="*/ 103099 w 3481490"/>
                <a:gd name="connsiteY4" fmla="*/ 891109 h 1576021"/>
                <a:gd name="connsiteX5" fmla="*/ 0 w 3481490"/>
                <a:gd name="connsiteY5" fmla="*/ 788011 h 1576021"/>
                <a:gd name="connsiteX6" fmla="*/ 103099 w 3481490"/>
                <a:gd name="connsiteY6" fmla="*/ 684912 h 157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81490" h="1576021">
                  <a:moveTo>
                    <a:pt x="103099" y="0"/>
                  </a:moveTo>
                  <a:lnTo>
                    <a:pt x="3481490" y="0"/>
                  </a:lnTo>
                  <a:lnTo>
                    <a:pt x="3481490" y="1576021"/>
                  </a:lnTo>
                  <a:lnTo>
                    <a:pt x="103099" y="1576021"/>
                  </a:lnTo>
                  <a:lnTo>
                    <a:pt x="103099" y="891109"/>
                  </a:lnTo>
                  <a:lnTo>
                    <a:pt x="0" y="788011"/>
                  </a:lnTo>
                  <a:lnTo>
                    <a:pt x="103099" y="6849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sx="101000" sy="101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0" tIns="252000" rIns="360000" rtlCol="0" anchor="t">
              <a:noAutofit/>
            </a:bodyPr>
            <a:lstStyle/>
            <a:p>
              <a:pPr>
                <a:spcBef>
                  <a:spcPts val="1000"/>
                </a:spcBef>
              </a:pPr>
              <a:endParaRPr lang="en-US" sz="1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cxnSp>
          <p:nvCxnSpPr>
            <p:cNvPr id="28" name="Straight Connector 27"/>
            <p:cNvCxnSpPr>
              <a:cxnSpLocks/>
            </p:cNvCxnSpPr>
            <p:nvPr/>
          </p:nvCxnSpPr>
          <p:spPr>
            <a:xfrm>
              <a:off x="8629671" y="4274706"/>
              <a:ext cx="3187322" cy="0"/>
            </a:xfrm>
            <a:prstGeom prst="line">
              <a:avLst/>
            </a:prstGeom>
            <a:ln w="635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58ABBAD-38C4-E37A-06DB-F99DB525A364}"/>
              </a:ext>
            </a:extLst>
          </p:cNvPr>
          <p:cNvGrpSpPr/>
          <p:nvPr/>
        </p:nvGrpSpPr>
        <p:grpSpPr>
          <a:xfrm>
            <a:off x="378538" y="4217964"/>
            <a:ext cx="3279191" cy="2248756"/>
            <a:chOff x="378538" y="4274706"/>
            <a:chExt cx="3279191" cy="2135272"/>
          </a:xfrm>
        </p:grpSpPr>
        <p:sp>
          <p:nvSpPr>
            <p:cNvPr id="32" name="Freeform 50"/>
            <p:cNvSpPr/>
            <p:nvPr/>
          </p:nvSpPr>
          <p:spPr>
            <a:xfrm flipH="1">
              <a:off x="378538" y="4274706"/>
              <a:ext cx="3279191" cy="2135272"/>
            </a:xfrm>
            <a:custGeom>
              <a:avLst/>
              <a:gdLst>
                <a:gd name="connsiteX0" fmla="*/ 103099 w 3481490"/>
                <a:gd name="connsiteY0" fmla="*/ 0 h 1576021"/>
                <a:gd name="connsiteX1" fmla="*/ 3481490 w 3481490"/>
                <a:gd name="connsiteY1" fmla="*/ 0 h 1576021"/>
                <a:gd name="connsiteX2" fmla="*/ 3481490 w 3481490"/>
                <a:gd name="connsiteY2" fmla="*/ 1576021 h 1576021"/>
                <a:gd name="connsiteX3" fmla="*/ 103099 w 3481490"/>
                <a:gd name="connsiteY3" fmla="*/ 1576021 h 1576021"/>
                <a:gd name="connsiteX4" fmla="*/ 103099 w 3481490"/>
                <a:gd name="connsiteY4" fmla="*/ 891109 h 1576021"/>
                <a:gd name="connsiteX5" fmla="*/ 0 w 3481490"/>
                <a:gd name="connsiteY5" fmla="*/ 788011 h 1576021"/>
                <a:gd name="connsiteX6" fmla="*/ 103099 w 3481490"/>
                <a:gd name="connsiteY6" fmla="*/ 684912 h 1576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81490" h="1576021">
                  <a:moveTo>
                    <a:pt x="103099" y="0"/>
                  </a:moveTo>
                  <a:lnTo>
                    <a:pt x="3481490" y="0"/>
                  </a:lnTo>
                  <a:lnTo>
                    <a:pt x="3481490" y="1576021"/>
                  </a:lnTo>
                  <a:lnTo>
                    <a:pt x="103099" y="1576021"/>
                  </a:lnTo>
                  <a:lnTo>
                    <a:pt x="103099" y="891109"/>
                  </a:lnTo>
                  <a:lnTo>
                    <a:pt x="0" y="788011"/>
                  </a:lnTo>
                  <a:lnTo>
                    <a:pt x="103099" y="6849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76200" sx="101000" sy="101000" algn="ctr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0" tIns="252000" rIns="360000" rtlCol="0" anchor="t">
              <a:noAutofit/>
            </a:bodyPr>
            <a:lstStyle/>
            <a:p>
              <a:pPr>
                <a:spcBef>
                  <a:spcPts val="1000"/>
                </a:spcBef>
              </a:pPr>
              <a:endParaRPr lang="en-US" sz="1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  <p:cxnSp>
          <p:nvCxnSpPr>
            <p:cNvPr id="33" name="Straight Connector 32"/>
            <p:cNvCxnSpPr>
              <a:cxnSpLocks/>
            </p:cNvCxnSpPr>
            <p:nvPr/>
          </p:nvCxnSpPr>
          <p:spPr>
            <a:xfrm>
              <a:off x="378538" y="4274706"/>
              <a:ext cx="3187322" cy="0"/>
            </a:xfrm>
            <a:prstGeom prst="line">
              <a:avLst/>
            </a:prstGeom>
            <a:ln w="635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Freeform 53"/>
          <p:cNvSpPr/>
          <p:nvPr/>
        </p:nvSpPr>
        <p:spPr>
          <a:xfrm flipH="1">
            <a:off x="378537" y="1624743"/>
            <a:ext cx="3279191" cy="2248756"/>
          </a:xfrm>
          <a:custGeom>
            <a:avLst/>
            <a:gdLst>
              <a:gd name="connsiteX0" fmla="*/ 103099 w 3481490"/>
              <a:gd name="connsiteY0" fmla="*/ 0 h 1576021"/>
              <a:gd name="connsiteX1" fmla="*/ 3481490 w 3481490"/>
              <a:gd name="connsiteY1" fmla="*/ 0 h 1576021"/>
              <a:gd name="connsiteX2" fmla="*/ 3481490 w 3481490"/>
              <a:gd name="connsiteY2" fmla="*/ 1576021 h 1576021"/>
              <a:gd name="connsiteX3" fmla="*/ 103099 w 3481490"/>
              <a:gd name="connsiteY3" fmla="*/ 1576021 h 1576021"/>
              <a:gd name="connsiteX4" fmla="*/ 103099 w 3481490"/>
              <a:gd name="connsiteY4" fmla="*/ 891109 h 1576021"/>
              <a:gd name="connsiteX5" fmla="*/ 0 w 3481490"/>
              <a:gd name="connsiteY5" fmla="*/ 788011 h 1576021"/>
              <a:gd name="connsiteX6" fmla="*/ 103099 w 3481490"/>
              <a:gd name="connsiteY6" fmla="*/ 684912 h 157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81490" h="1576021">
                <a:moveTo>
                  <a:pt x="103099" y="0"/>
                </a:moveTo>
                <a:lnTo>
                  <a:pt x="3481490" y="0"/>
                </a:lnTo>
                <a:lnTo>
                  <a:pt x="3481490" y="1576021"/>
                </a:lnTo>
                <a:lnTo>
                  <a:pt x="103099" y="1576021"/>
                </a:lnTo>
                <a:lnTo>
                  <a:pt x="103099" y="891109"/>
                </a:lnTo>
                <a:lnTo>
                  <a:pt x="0" y="788011"/>
                </a:lnTo>
                <a:lnTo>
                  <a:pt x="103099" y="6849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0" tIns="252000" rIns="360000" rtlCol="0" anchor="t">
            <a:noAutofit/>
          </a:bodyPr>
          <a:lstStyle/>
          <a:p>
            <a:pPr>
              <a:spcBef>
                <a:spcPts val="1000"/>
              </a:spcBef>
            </a:pPr>
            <a:endParaRPr lang="en-US" sz="1000" dirty="0">
              <a:solidFill>
                <a:schemeClr val="tx1">
                  <a:alpha val="70000"/>
                </a:schemeClr>
              </a:solidFill>
            </a:endParaRPr>
          </a:p>
        </p:txBody>
      </p:sp>
      <p:cxnSp>
        <p:nvCxnSpPr>
          <p:cNvPr id="36" name="Straight Connector 35"/>
          <p:cNvCxnSpPr>
            <a:cxnSpLocks/>
          </p:cNvCxnSpPr>
          <p:nvPr/>
        </p:nvCxnSpPr>
        <p:spPr>
          <a:xfrm>
            <a:off x="378538" y="1681485"/>
            <a:ext cx="3187322" cy="0"/>
          </a:xfrm>
          <a:prstGeom prst="line">
            <a:avLst/>
          </a:prstGeom>
          <a:ln w="63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2D33AFAC-E22D-44AD-3F8C-00B376F35CB4}"/>
              </a:ext>
            </a:extLst>
          </p:cNvPr>
          <p:cNvSpPr txBox="1"/>
          <p:nvPr/>
        </p:nvSpPr>
        <p:spPr>
          <a:xfrm>
            <a:off x="958894" y="2106220"/>
            <a:ext cx="2596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  <a:latin typeface="+mj-lt"/>
              </a:rPr>
              <a:t>PERMITTED PURPOSE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C3B9F5E-F60A-41DE-BE89-802A65028DAB}"/>
              </a:ext>
            </a:extLst>
          </p:cNvPr>
          <p:cNvSpPr txBox="1"/>
          <p:nvPr/>
        </p:nvSpPr>
        <p:spPr>
          <a:xfrm>
            <a:off x="318657" y="2506330"/>
            <a:ext cx="3183791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00" dirty="0"/>
              <a:t>Intended to develop or improve a product, manufacturing process, Software, Technique, Formula or Invention for functionality, performance, reliability, or quality.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DD9B2A-8F8B-EA59-5A9E-20D5A48BA7E7}"/>
              </a:ext>
            </a:extLst>
          </p:cNvPr>
          <p:cNvSpPr txBox="1"/>
          <p:nvPr/>
        </p:nvSpPr>
        <p:spPr>
          <a:xfrm>
            <a:off x="440448" y="4378097"/>
            <a:ext cx="3114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  <a:latin typeface="+mj-lt"/>
              </a:rPr>
              <a:t>ELIMINATION OF UNCERTAINTY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03C0BCA-3A16-9F44-5FD1-1EEAF04ADD87}"/>
              </a:ext>
            </a:extLst>
          </p:cNvPr>
          <p:cNvSpPr txBox="1"/>
          <p:nvPr/>
        </p:nvSpPr>
        <p:spPr>
          <a:xfrm>
            <a:off x="371475" y="4778207"/>
            <a:ext cx="318379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300" dirty="0"/>
              <a:t>Must be intended to discover information to eliminate technical uncertainty concerning the capability, or method for developing or improving a product or process, or design.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B1FB9C8-6943-AC72-28E0-01FFB3186D14}"/>
              </a:ext>
            </a:extLst>
          </p:cNvPr>
          <p:cNvSpPr txBox="1"/>
          <p:nvPr/>
        </p:nvSpPr>
        <p:spPr>
          <a:xfrm>
            <a:off x="8636734" y="2106220"/>
            <a:ext cx="3114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TECHNOLOGICAL IN NATURE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D344CF-E91E-A249-77E5-E4A0B5319E6C}"/>
              </a:ext>
            </a:extLst>
          </p:cNvPr>
          <p:cNvSpPr txBox="1"/>
          <p:nvPr/>
        </p:nvSpPr>
        <p:spPr>
          <a:xfrm>
            <a:off x="8636734" y="2506330"/>
            <a:ext cx="318379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>
                <a:solidFill>
                  <a:schemeClr val="accent6"/>
                </a:solidFill>
                <a:ea typeface="Open Sans Light" panose="020B0306030504020204" pitchFamily="34" charset="0"/>
                <a:cs typeface="Open Sans Light" panose="020B0306030504020204" pitchFamily="34" charset="0"/>
                <a:sym typeface="Open Sans Light"/>
              </a:rPr>
              <a:t>Must rely on principles of one of the following: physical sciences, computer sciences, chemistry, biological sciences, or engineering.</a:t>
            </a:r>
          </a:p>
          <a:p>
            <a:endParaRPr lang="en-US" sz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3241D2-41BC-2C09-DEB5-CB7C66608B54}"/>
              </a:ext>
            </a:extLst>
          </p:cNvPr>
          <p:cNvSpPr txBox="1"/>
          <p:nvPr/>
        </p:nvSpPr>
        <p:spPr>
          <a:xfrm>
            <a:off x="8636734" y="4362375"/>
            <a:ext cx="31148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PROCESS OF EXPERIMENTATION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00DE55E-7CCD-A005-A28C-CE1AC9CEB7DD}"/>
              </a:ext>
            </a:extLst>
          </p:cNvPr>
          <p:cNvSpPr txBox="1"/>
          <p:nvPr/>
        </p:nvSpPr>
        <p:spPr>
          <a:xfrm>
            <a:off x="8636734" y="4835768"/>
            <a:ext cx="318379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dirty="0"/>
              <a:t>All of the activities must be elements of a process of experimentation via modeling, simulation, systematic trial and error testing, or other methods by evaluating one or more alternatives.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BD5AEFA-4C4A-1704-C26A-20A1AF2ED710}"/>
              </a:ext>
            </a:extLst>
          </p:cNvPr>
          <p:cNvSpPr txBox="1"/>
          <p:nvPr/>
        </p:nvSpPr>
        <p:spPr>
          <a:xfrm>
            <a:off x="1126733" y="462042"/>
            <a:ext cx="993853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THE 4-PART TEST QUALIFICATION CRITERIA</a:t>
            </a:r>
            <a:endParaRPr lang="en-PK" sz="32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1005E65-C4DD-D4E4-16B1-76A01C625DBA}"/>
              </a:ext>
            </a:extLst>
          </p:cNvPr>
          <p:cNvSpPr txBox="1"/>
          <p:nvPr/>
        </p:nvSpPr>
        <p:spPr>
          <a:xfrm>
            <a:off x="375008" y="1083513"/>
            <a:ext cx="11441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This was established by the IRS, is used to determine R&amp;D tax credit eligibility by requiring that activities aim to improve a product or process, rely on hard sciences, involve technological uncertainty, and follow a process of experimentation.</a:t>
            </a:r>
          </a:p>
        </p:txBody>
      </p:sp>
      <p:pic>
        <p:nvPicPr>
          <p:cNvPr id="67" name="Graphic 66">
            <a:extLst>
              <a:ext uri="{FF2B5EF4-FFF2-40B4-BE49-F238E27FC236}">
                <a16:creationId xmlns:a16="http://schemas.microsoft.com/office/drawing/2014/main" id="{4754960E-5810-5744-9FA2-88A880799E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30400" y="2562256"/>
            <a:ext cx="360000" cy="36000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6BE1BAB2-6047-C210-934D-BE82015D13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30400" y="5155477"/>
            <a:ext cx="360000" cy="360000"/>
          </a:xfrm>
          <a:prstGeom prst="rect">
            <a:avLst/>
          </a:prstGeom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7FD59B90-318D-5475-5F73-586DB4F727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27700" y="2562256"/>
            <a:ext cx="360000" cy="360000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0C84A8C9-810F-DD7D-4F4D-8C042C14EE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927700" y="515547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23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7C692E-9EBB-5BC5-4A50-0213C1F88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9050"/>
            <a:ext cx="12192000" cy="53230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9018AF-F0F8-6A07-6C49-60552F24064E}"/>
              </a:ext>
            </a:extLst>
          </p:cNvPr>
          <p:cNvSpPr txBox="1"/>
          <p:nvPr/>
        </p:nvSpPr>
        <p:spPr>
          <a:xfrm>
            <a:off x="2274888" y="341150"/>
            <a:ext cx="79168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100C6"/>
                </a:solidFill>
                <a:effectLst/>
                <a:uLnTx/>
                <a:uFillTx/>
                <a:latin typeface="Barlow Condensed"/>
                <a:ea typeface="+mn-ea"/>
                <a:cs typeface="+mn-cs"/>
              </a:rPr>
              <a:t>QRES QUALIFIED RESEARCH EXPENDITURES</a:t>
            </a:r>
            <a:endParaRPr kumimoji="0" lang="en-PK" sz="4000" b="1" i="0" u="none" strike="noStrike" kern="1200" cap="none" spc="0" normalizeH="0" baseline="0" noProof="0" dirty="0">
              <a:ln>
                <a:noFill/>
              </a:ln>
              <a:solidFill>
                <a:srgbClr val="1100C6"/>
              </a:solidFill>
              <a:effectLst/>
              <a:uLnTx/>
              <a:uFillTx/>
              <a:latin typeface="Barlow Condense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4213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FBE5E9-14DC-6FF3-D718-73F546F838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11126"/>
          <a:stretch>
            <a:fillRect/>
          </a:stretch>
        </p:blipFill>
        <p:spPr>
          <a:xfrm>
            <a:off x="4166504" y="10"/>
            <a:ext cx="8025495" cy="3067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DB205D-520D-DCE9-8E1A-6ABBD5C8E7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17480"/>
          <a:stretch>
            <a:fillRect/>
          </a:stretch>
        </p:blipFill>
        <p:spPr>
          <a:xfrm>
            <a:off x="20" y="3790950"/>
            <a:ext cx="8305780" cy="30670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5E607E-6D68-96E5-D63C-DA9D70C7A2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544" r="12661"/>
          <a:stretch>
            <a:fillRect/>
          </a:stretch>
        </p:blipFill>
        <p:spPr>
          <a:xfrm>
            <a:off x="1" y="1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05E7EED-ABF7-CABD-9EF9-F4C14D38E0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18491" b="-2"/>
          <a:stretch>
            <a:fillRect/>
          </a:stretch>
        </p:blipFill>
        <p:spPr>
          <a:xfrm>
            <a:off x="6283728" y="1699214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750FCEA-5339-E7FC-65F9-EA658BEC251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4560" r="18690" b="-1"/>
          <a:stretch>
            <a:fillRect/>
          </a:stretch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85055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9D77A7-9C6B-D7D6-D660-6C1BAC1E5F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711775"/>
            <a:ext cx="6040522" cy="40270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0D5A68-5688-C6A4-C485-155BBA980A16}"/>
              </a:ext>
            </a:extLst>
          </p:cNvPr>
          <p:cNvSpPr txBox="1"/>
          <p:nvPr/>
        </p:nvSpPr>
        <p:spPr>
          <a:xfrm>
            <a:off x="214171" y="176549"/>
            <a:ext cx="4122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Software Development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F99B43-903A-93B9-75D3-CFA6037EA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59080"/>
            <a:ext cx="5245100" cy="3505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53CAB7-086B-F608-59A5-5ED77B297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3317404"/>
            <a:ext cx="5250425" cy="3281516"/>
          </a:xfrm>
          <a:prstGeom prst="rect">
            <a:avLst/>
          </a:prstGeom>
        </p:spPr>
      </p:pic>
      <p:pic>
        <p:nvPicPr>
          <p:cNvPr id="7" name="Picture 6" descr="A drawing of a house with a pool&#10;&#10;AI-generated content may be incorrect.">
            <a:extLst>
              <a:ext uri="{FF2B5EF4-FFF2-40B4-BE49-F238E27FC236}">
                <a16:creationId xmlns:a16="http://schemas.microsoft.com/office/drawing/2014/main" id="{68545D92-99C8-0783-FFD5-F5138BEDA9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6895" y="4927678"/>
            <a:ext cx="1634344" cy="16343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BA07CAF-42BA-F5EE-0E9F-E2CACAD84AA1}"/>
              </a:ext>
            </a:extLst>
          </p:cNvPr>
          <p:cNvSpPr txBox="1"/>
          <p:nvPr/>
        </p:nvSpPr>
        <p:spPr>
          <a:xfrm>
            <a:off x="4751239" y="5715783"/>
            <a:ext cx="60967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Architecture </a:t>
            </a:r>
          </a:p>
          <a:p>
            <a:r>
              <a:rPr lang="en-US" sz="2400" b="1" dirty="0"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</a:t>
            </a:r>
          </a:p>
        </p:txBody>
      </p:sp>
      <p:pic>
        <p:nvPicPr>
          <p:cNvPr id="11" name="Picture 10" descr="A drawing of a house&#10;&#10;AI-generated content may be incorrect.">
            <a:extLst>
              <a:ext uri="{FF2B5EF4-FFF2-40B4-BE49-F238E27FC236}">
                <a16:creationId xmlns:a16="http://schemas.microsoft.com/office/drawing/2014/main" id="{76D7059C-480A-657B-B98C-BC0ACD8087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171" y="4942920"/>
            <a:ext cx="2851306" cy="160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1400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CED143-4E2D-4791-9AAB-25CB869BA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438" y="825898"/>
            <a:ext cx="8668369" cy="579501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586AC77-4394-93EC-093F-289262069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434" y="237092"/>
            <a:ext cx="11097410" cy="94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75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E73C98-3534-6E1B-75F1-16163732AB10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2380B0F-2D8A-CD55-B694-308A5D7BB151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4" name="Picture 3" descr="A close-up of a sign&#10;&#10;AI-generated content may be incorrect.">
              <a:extLst>
                <a:ext uri="{FF2B5EF4-FFF2-40B4-BE49-F238E27FC236}">
                  <a16:creationId xmlns:a16="http://schemas.microsoft.com/office/drawing/2014/main" id="{0BB49FB3-B7EA-1240-D561-91DBC1E79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C7E42D8-1862-4523-08B6-27987C938948}"/>
              </a:ext>
            </a:extLst>
          </p:cNvPr>
          <p:cNvSpPr txBox="1"/>
          <p:nvPr/>
        </p:nvSpPr>
        <p:spPr>
          <a:xfrm>
            <a:off x="371475" y="969261"/>
            <a:ext cx="57811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STATE R&amp;D TAX CREDITS – </a:t>
            </a:r>
          </a:p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36 STATES &amp; PUERTO RICO PARTICIPATE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9F537F5-BF82-98FE-88BC-C45E8E29303C}"/>
              </a:ext>
            </a:extLst>
          </p:cNvPr>
          <p:cNvGrpSpPr/>
          <p:nvPr/>
        </p:nvGrpSpPr>
        <p:grpSpPr>
          <a:xfrm>
            <a:off x="371475" y="3244830"/>
            <a:ext cx="5564505" cy="523220"/>
            <a:chOff x="5247736" y="2132860"/>
            <a:chExt cx="5564505" cy="5232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FB9396-39B8-15FD-9C52-DFF54495757A}"/>
                </a:ext>
              </a:extLst>
            </p:cNvPr>
            <p:cNvSpPr txBox="1"/>
            <p:nvPr/>
          </p:nvSpPr>
          <p:spPr>
            <a:xfrm>
              <a:off x="5794625" y="2164968"/>
              <a:ext cx="5017616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Each state has different rules; however, many follow the federal definition of qualified research (i.e., The Four-Part Test)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64B54FC-F0A6-0C39-3A22-2C35E5635401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01.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E25D604-7822-DCCF-720E-FCC6F5C57DD5}"/>
              </a:ext>
            </a:extLst>
          </p:cNvPr>
          <p:cNvSpPr txBox="1"/>
          <p:nvPr/>
        </p:nvSpPr>
        <p:spPr>
          <a:xfrm>
            <a:off x="371476" y="2230156"/>
            <a:ext cx="4457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+mj-lt"/>
              </a:rPr>
              <a:t>THINGS TO REMEMBER ABOUT YOUR STATE’S R&amp;D TAX CREDIT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691ADFD-E897-3769-1A38-BF1AF0EB8DAD}"/>
              </a:ext>
            </a:extLst>
          </p:cNvPr>
          <p:cNvGrpSpPr/>
          <p:nvPr/>
        </p:nvGrpSpPr>
        <p:grpSpPr>
          <a:xfrm>
            <a:off x="371475" y="3951727"/>
            <a:ext cx="5564505" cy="523220"/>
            <a:chOff x="5247736" y="2132860"/>
            <a:chExt cx="5564505" cy="5232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9D452DE-C700-FF21-AEAD-79E003F4C8A7}"/>
                </a:ext>
              </a:extLst>
            </p:cNvPr>
            <p:cNvSpPr txBox="1"/>
            <p:nvPr/>
          </p:nvSpPr>
          <p:spPr>
            <a:xfrm>
              <a:off x="5794625" y="2257301"/>
              <a:ext cx="50176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Some state credits even exceed the federal benefit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B92557-5A12-E34A-5C17-C91468301AC8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02.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BE93F5-1662-11FE-3A53-5ABE26D0FECB}"/>
              </a:ext>
            </a:extLst>
          </p:cNvPr>
          <p:cNvGrpSpPr/>
          <p:nvPr/>
        </p:nvGrpSpPr>
        <p:grpSpPr>
          <a:xfrm>
            <a:off x="371475" y="4658624"/>
            <a:ext cx="5564505" cy="523220"/>
            <a:chOff x="5247736" y="2132860"/>
            <a:chExt cx="5564505" cy="5232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1DED8C4-DF3E-0366-BC8B-A5305F1A9E1D}"/>
                </a:ext>
              </a:extLst>
            </p:cNvPr>
            <p:cNvSpPr txBox="1"/>
            <p:nvPr/>
          </p:nvSpPr>
          <p:spPr>
            <a:xfrm>
              <a:off x="5794625" y="2257301"/>
              <a:ext cx="5017616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Documentation is also important for state computations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B5CE31A-887F-FA23-5B00-58FB1E6F208A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03.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0E6C78-889F-F846-6D61-10EEDD75564E}"/>
              </a:ext>
            </a:extLst>
          </p:cNvPr>
          <p:cNvGrpSpPr/>
          <p:nvPr/>
        </p:nvGrpSpPr>
        <p:grpSpPr>
          <a:xfrm>
            <a:off x="371475" y="5365520"/>
            <a:ext cx="5564505" cy="523220"/>
            <a:chOff x="5247736" y="2132860"/>
            <a:chExt cx="5564505" cy="5232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E2A6897-832F-A37C-33EA-3524AD274CD9}"/>
                </a:ext>
              </a:extLst>
            </p:cNvPr>
            <p:cNvSpPr txBox="1"/>
            <p:nvPr/>
          </p:nvSpPr>
          <p:spPr>
            <a:xfrm>
              <a:off x="5794625" y="2164968"/>
              <a:ext cx="5017616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Credit usability differs state-to-state and some states do not allow the pass-through of credits to individuals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E89B7A4-160E-A3D4-A64C-999CB28726D0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04.</a:t>
              </a:r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1C19B9E-D8D1-C950-F8E6-18C7411CE525}"/>
              </a:ext>
            </a:extLst>
          </p:cNvPr>
          <p:cNvSpPr/>
          <p:nvPr/>
        </p:nvSpPr>
        <p:spPr>
          <a:xfrm>
            <a:off x="6349429" y="1101903"/>
            <a:ext cx="5471095" cy="4654193"/>
          </a:xfrm>
          <a:prstGeom prst="roundRect">
            <a:avLst>
              <a:gd name="adj" fmla="val 2539"/>
            </a:avLst>
          </a:prstGeom>
          <a:solidFill>
            <a:schemeClr val="bg1"/>
          </a:solidFill>
          <a:ln>
            <a:noFill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25" name="组合 72">
            <a:extLst>
              <a:ext uri="{FF2B5EF4-FFF2-40B4-BE49-F238E27FC236}">
                <a16:creationId xmlns:a16="http://schemas.microsoft.com/office/drawing/2014/main" id="{40F0D389-43DE-C54B-A35C-4C651ABB5C44}"/>
              </a:ext>
            </a:extLst>
          </p:cNvPr>
          <p:cNvGrpSpPr/>
          <p:nvPr/>
        </p:nvGrpSpPr>
        <p:grpSpPr>
          <a:xfrm>
            <a:off x="6423998" y="1633591"/>
            <a:ext cx="5321956" cy="3590816"/>
            <a:chOff x="374650" y="1412875"/>
            <a:chExt cx="7296150" cy="4922838"/>
          </a:xfrm>
          <a:solidFill>
            <a:schemeClr val="bg1">
              <a:lumMod val="85000"/>
            </a:schemeClr>
          </a:solidFill>
        </p:grpSpPr>
        <p:grpSp>
          <p:nvGrpSpPr>
            <p:cNvPr id="26" name="组合 73">
              <a:extLst>
                <a:ext uri="{FF2B5EF4-FFF2-40B4-BE49-F238E27FC236}">
                  <a16:creationId xmlns:a16="http://schemas.microsoft.com/office/drawing/2014/main" id="{30EA36AF-D1B0-DA25-CB03-A580EAE8CA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413500" y="1412875"/>
              <a:ext cx="1257300" cy="1522413"/>
              <a:chOff x="6413500" y="1412875"/>
              <a:chExt cx="1257301" cy="1522413"/>
            </a:xfrm>
            <a:grpFill/>
          </p:grpSpPr>
          <p:sp>
            <p:nvSpPr>
              <p:cNvPr id="83" name="Freeform 115">
                <a:extLst>
                  <a:ext uri="{FF2B5EF4-FFF2-40B4-BE49-F238E27FC236}">
                    <a16:creationId xmlns:a16="http://schemas.microsoft.com/office/drawing/2014/main" id="{D68F9861-AE59-423E-4DC0-4EFDCF5B85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500" y="2427288"/>
                <a:ext cx="696913" cy="508000"/>
              </a:xfrm>
              <a:custGeom>
                <a:avLst/>
                <a:gdLst>
                  <a:gd name="T0" fmla="*/ 0 w 2320"/>
                  <a:gd name="T1" fmla="*/ 606 h 1689"/>
                  <a:gd name="T2" fmla="*/ 112 w 2320"/>
                  <a:gd name="T3" fmla="*/ 510 h 1689"/>
                  <a:gd name="T4" fmla="*/ 238 w 2320"/>
                  <a:gd name="T5" fmla="*/ 516 h 1689"/>
                  <a:gd name="T6" fmla="*/ 622 w 2320"/>
                  <a:gd name="T7" fmla="*/ 390 h 1689"/>
                  <a:gd name="T8" fmla="*/ 1192 w 2320"/>
                  <a:gd name="T9" fmla="*/ 198 h 1689"/>
                  <a:gd name="T10" fmla="*/ 1852 w 2320"/>
                  <a:gd name="T11" fmla="*/ 0 h 1689"/>
                  <a:gd name="T12" fmla="*/ 2110 w 2320"/>
                  <a:gd name="T13" fmla="*/ 174 h 1689"/>
                  <a:gd name="T14" fmla="*/ 2206 w 2320"/>
                  <a:gd name="T15" fmla="*/ 216 h 1689"/>
                  <a:gd name="T16" fmla="*/ 2122 w 2320"/>
                  <a:gd name="T17" fmla="*/ 336 h 1689"/>
                  <a:gd name="T18" fmla="*/ 2071 w 2320"/>
                  <a:gd name="T19" fmla="*/ 486 h 1689"/>
                  <a:gd name="T20" fmla="*/ 2176 w 2320"/>
                  <a:gd name="T21" fmla="*/ 654 h 1689"/>
                  <a:gd name="T22" fmla="*/ 2314 w 2320"/>
                  <a:gd name="T23" fmla="*/ 756 h 1689"/>
                  <a:gd name="T24" fmla="*/ 2320 w 2320"/>
                  <a:gd name="T25" fmla="*/ 840 h 1689"/>
                  <a:gd name="T26" fmla="*/ 2266 w 2320"/>
                  <a:gd name="T27" fmla="*/ 935 h 1689"/>
                  <a:gd name="T28" fmla="*/ 2230 w 2320"/>
                  <a:gd name="T29" fmla="*/ 1037 h 1689"/>
                  <a:gd name="T30" fmla="*/ 2156 w 2320"/>
                  <a:gd name="T31" fmla="*/ 1115 h 1689"/>
                  <a:gd name="T32" fmla="*/ 2042 w 2320"/>
                  <a:gd name="T33" fmla="*/ 1125 h 1689"/>
                  <a:gd name="T34" fmla="*/ 1978 w 2320"/>
                  <a:gd name="T35" fmla="*/ 1167 h 1689"/>
                  <a:gd name="T36" fmla="*/ 1912 w 2320"/>
                  <a:gd name="T37" fmla="*/ 1189 h 1689"/>
                  <a:gd name="T38" fmla="*/ 1786 w 2320"/>
                  <a:gd name="T39" fmla="*/ 1181 h 1689"/>
                  <a:gd name="T40" fmla="*/ 1718 w 2320"/>
                  <a:gd name="T41" fmla="*/ 1187 h 1689"/>
                  <a:gd name="T42" fmla="*/ 1574 w 2320"/>
                  <a:gd name="T43" fmla="*/ 1251 h 1689"/>
                  <a:gd name="T44" fmla="*/ 1462 w 2320"/>
                  <a:gd name="T45" fmla="*/ 1275 h 1689"/>
                  <a:gd name="T46" fmla="*/ 1382 w 2320"/>
                  <a:gd name="T47" fmla="*/ 1367 h 1689"/>
                  <a:gd name="T48" fmla="*/ 1208 w 2320"/>
                  <a:gd name="T49" fmla="*/ 1397 h 1689"/>
                  <a:gd name="T50" fmla="*/ 1080 w 2320"/>
                  <a:gd name="T51" fmla="*/ 1445 h 1689"/>
                  <a:gd name="T52" fmla="*/ 866 w 2320"/>
                  <a:gd name="T53" fmla="*/ 1505 h 1689"/>
                  <a:gd name="T54" fmla="*/ 687 w 2320"/>
                  <a:gd name="T55" fmla="*/ 1568 h 1689"/>
                  <a:gd name="T56" fmla="*/ 597 w 2320"/>
                  <a:gd name="T57" fmla="*/ 1568 h 1689"/>
                  <a:gd name="T58" fmla="*/ 489 w 2320"/>
                  <a:gd name="T59" fmla="*/ 1653 h 1689"/>
                  <a:gd name="T60" fmla="*/ 297 w 2320"/>
                  <a:gd name="T61" fmla="*/ 1689 h 1689"/>
                  <a:gd name="T62" fmla="*/ 234 w 2320"/>
                  <a:gd name="T63" fmla="*/ 1581 h 1689"/>
                  <a:gd name="T64" fmla="*/ 208 w 2320"/>
                  <a:gd name="T65" fmla="*/ 1307 h 1689"/>
                  <a:gd name="T66" fmla="*/ 136 w 2320"/>
                  <a:gd name="T67" fmla="*/ 1329 h 1689"/>
                  <a:gd name="T68" fmla="*/ 122 w 2320"/>
                  <a:gd name="T69" fmla="*/ 1035 h 1689"/>
                  <a:gd name="T70" fmla="*/ 0 w 2320"/>
                  <a:gd name="T71" fmla="*/ 606 h 168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2320"/>
                  <a:gd name="T109" fmla="*/ 0 h 1689"/>
                  <a:gd name="T110" fmla="*/ 2320 w 2320"/>
                  <a:gd name="T111" fmla="*/ 1689 h 168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2320" h="1689">
                    <a:moveTo>
                      <a:pt x="0" y="606"/>
                    </a:moveTo>
                    <a:lnTo>
                      <a:pt x="112" y="510"/>
                    </a:lnTo>
                    <a:lnTo>
                      <a:pt x="238" y="516"/>
                    </a:lnTo>
                    <a:lnTo>
                      <a:pt x="622" y="390"/>
                    </a:lnTo>
                    <a:lnTo>
                      <a:pt x="1192" y="198"/>
                    </a:lnTo>
                    <a:lnTo>
                      <a:pt x="1852" y="0"/>
                    </a:lnTo>
                    <a:lnTo>
                      <a:pt x="2110" y="174"/>
                    </a:lnTo>
                    <a:lnTo>
                      <a:pt x="2206" y="216"/>
                    </a:lnTo>
                    <a:lnTo>
                      <a:pt x="2122" y="336"/>
                    </a:lnTo>
                    <a:lnTo>
                      <a:pt x="2071" y="486"/>
                    </a:lnTo>
                    <a:lnTo>
                      <a:pt x="2176" y="654"/>
                    </a:lnTo>
                    <a:lnTo>
                      <a:pt x="2314" y="756"/>
                    </a:lnTo>
                    <a:lnTo>
                      <a:pt x="2320" y="840"/>
                    </a:lnTo>
                    <a:lnTo>
                      <a:pt x="2266" y="935"/>
                    </a:lnTo>
                    <a:lnTo>
                      <a:pt x="2230" y="1037"/>
                    </a:lnTo>
                    <a:lnTo>
                      <a:pt x="2156" y="1115"/>
                    </a:lnTo>
                    <a:lnTo>
                      <a:pt x="2042" y="1125"/>
                    </a:lnTo>
                    <a:lnTo>
                      <a:pt x="1978" y="1167"/>
                    </a:lnTo>
                    <a:lnTo>
                      <a:pt x="1912" y="1189"/>
                    </a:lnTo>
                    <a:lnTo>
                      <a:pt x="1786" y="1181"/>
                    </a:lnTo>
                    <a:lnTo>
                      <a:pt x="1718" y="1187"/>
                    </a:lnTo>
                    <a:lnTo>
                      <a:pt x="1574" y="1251"/>
                    </a:lnTo>
                    <a:lnTo>
                      <a:pt x="1462" y="1275"/>
                    </a:lnTo>
                    <a:lnTo>
                      <a:pt x="1382" y="1367"/>
                    </a:lnTo>
                    <a:lnTo>
                      <a:pt x="1208" y="1397"/>
                    </a:lnTo>
                    <a:lnTo>
                      <a:pt x="1080" y="1445"/>
                    </a:lnTo>
                    <a:lnTo>
                      <a:pt x="866" y="1505"/>
                    </a:lnTo>
                    <a:lnTo>
                      <a:pt x="687" y="1568"/>
                    </a:lnTo>
                    <a:lnTo>
                      <a:pt x="597" y="1568"/>
                    </a:lnTo>
                    <a:lnTo>
                      <a:pt x="489" y="1653"/>
                    </a:lnTo>
                    <a:lnTo>
                      <a:pt x="297" y="1689"/>
                    </a:lnTo>
                    <a:lnTo>
                      <a:pt x="234" y="1581"/>
                    </a:lnTo>
                    <a:lnTo>
                      <a:pt x="208" y="1307"/>
                    </a:lnTo>
                    <a:lnTo>
                      <a:pt x="136" y="1329"/>
                    </a:lnTo>
                    <a:lnTo>
                      <a:pt x="122" y="1035"/>
                    </a:lnTo>
                    <a:lnTo>
                      <a:pt x="0" y="606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4" name="Freeform 116">
                <a:extLst>
                  <a:ext uri="{FF2B5EF4-FFF2-40B4-BE49-F238E27FC236}">
                    <a16:creationId xmlns:a16="http://schemas.microsoft.com/office/drawing/2014/main" id="{C7C86C51-06D9-D8A8-2109-37C2A40CF5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45250" y="1911350"/>
                <a:ext cx="782638" cy="669925"/>
              </a:xfrm>
              <a:custGeom>
                <a:avLst/>
                <a:gdLst>
                  <a:gd name="T0" fmla="*/ 0 w 2597"/>
                  <a:gd name="T1" fmla="*/ 2218 h 2224"/>
                  <a:gd name="T2" fmla="*/ 128 w 2597"/>
                  <a:gd name="T3" fmla="*/ 2224 h 2224"/>
                  <a:gd name="T4" fmla="*/ 1088 w 2597"/>
                  <a:gd name="T5" fmla="*/ 1905 h 2224"/>
                  <a:gd name="T6" fmla="*/ 1737 w 2597"/>
                  <a:gd name="T7" fmla="*/ 1708 h 2224"/>
                  <a:gd name="T8" fmla="*/ 2003 w 2597"/>
                  <a:gd name="T9" fmla="*/ 1884 h 2224"/>
                  <a:gd name="T10" fmla="*/ 2094 w 2597"/>
                  <a:gd name="T11" fmla="*/ 1924 h 2224"/>
                  <a:gd name="T12" fmla="*/ 2298 w 2597"/>
                  <a:gd name="T13" fmla="*/ 1936 h 2224"/>
                  <a:gd name="T14" fmla="*/ 2498 w 2597"/>
                  <a:gd name="T15" fmla="*/ 1968 h 2224"/>
                  <a:gd name="T16" fmla="*/ 2597 w 2597"/>
                  <a:gd name="T17" fmla="*/ 1826 h 2224"/>
                  <a:gd name="T18" fmla="*/ 2546 w 2597"/>
                  <a:gd name="T19" fmla="*/ 1760 h 2224"/>
                  <a:gd name="T20" fmla="*/ 2538 w 2597"/>
                  <a:gd name="T21" fmla="*/ 1656 h 2224"/>
                  <a:gd name="T22" fmla="*/ 2450 w 2597"/>
                  <a:gd name="T23" fmla="*/ 1584 h 2224"/>
                  <a:gd name="T24" fmla="*/ 2417 w 2597"/>
                  <a:gd name="T25" fmla="*/ 1466 h 2224"/>
                  <a:gd name="T26" fmla="*/ 2394 w 2597"/>
                  <a:gd name="T27" fmla="*/ 1272 h 2224"/>
                  <a:gd name="T28" fmla="*/ 2357 w 2597"/>
                  <a:gd name="T29" fmla="*/ 1046 h 2224"/>
                  <a:gd name="T30" fmla="*/ 2314 w 2597"/>
                  <a:gd name="T31" fmla="*/ 896 h 2224"/>
                  <a:gd name="T32" fmla="*/ 2282 w 2597"/>
                  <a:gd name="T33" fmla="*/ 696 h 2224"/>
                  <a:gd name="T34" fmla="*/ 2087 w 2597"/>
                  <a:gd name="T35" fmla="*/ 386 h 2224"/>
                  <a:gd name="T36" fmla="*/ 2027 w 2597"/>
                  <a:gd name="T37" fmla="*/ 146 h 2224"/>
                  <a:gd name="T38" fmla="*/ 1986 w 2597"/>
                  <a:gd name="T39" fmla="*/ 56 h 2224"/>
                  <a:gd name="T40" fmla="*/ 1906 w 2597"/>
                  <a:gd name="T41" fmla="*/ 0 h 2224"/>
                  <a:gd name="T42" fmla="*/ 1847 w 2597"/>
                  <a:gd name="T43" fmla="*/ 56 h 2224"/>
                  <a:gd name="T44" fmla="*/ 1727 w 2597"/>
                  <a:gd name="T45" fmla="*/ 86 h 2224"/>
                  <a:gd name="T46" fmla="*/ 1586 w 2597"/>
                  <a:gd name="T47" fmla="*/ 152 h 2224"/>
                  <a:gd name="T48" fmla="*/ 1367 w 2597"/>
                  <a:gd name="T49" fmla="*/ 206 h 2224"/>
                  <a:gd name="T50" fmla="*/ 1282 w 2597"/>
                  <a:gd name="T51" fmla="*/ 320 h 2224"/>
                  <a:gd name="T52" fmla="*/ 1186 w 2597"/>
                  <a:gd name="T53" fmla="*/ 446 h 2224"/>
                  <a:gd name="T54" fmla="*/ 1194 w 2597"/>
                  <a:gd name="T55" fmla="*/ 568 h 2224"/>
                  <a:gd name="T56" fmla="*/ 1226 w 2597"/>
                  <a:gd name="T57" fmla="*/ 648 h 2224"/>
                  <a:gd name="T58" fmla="*/ 1036 w 2597"/>
                  <a:gd name="T59" fmla="*/ 836 h 2224"/>
                  <a:gd name="T60" fmla="*/ 1114 w 2597"/>
                  <a:gd name="T61" fmla="*/ 872 h 2224"/>
                  <a:gd name="T62" fmla="*/ 1186 w 2597"/>
                  <a:gd name="T63" fmla="*/ 836 h 2224"/>
                  <a:gd name="T64" fmla="*/ 1202 w 2597"/>
                  <a:gd name="T65" fmla="*/ 912 h 2224"/>
                  <a:gd name="T66" fmla="*/ 1126 w 2597"/>
                  <a:gd name="T67" fmla="*/ 986 h 2224"/>
                  <a:gd name="T68" fmla="*/ 1247 w 2597"/>
                  <a:gd name="T69" fmla="*/ 1046 h 2224"/>
                  <a:gd name="T70" fmla="*/ 1277 w 2597"/>
                  <a:gd name="T71" fmla="*/ 1136 h 2224"/>
                  <a:gd name="T72" fmla="*/ 1122 w 2597"/>
                  <a:gd name="T73" fmla="*/ 1184 h 2224"/>
                  <a:gd name="T74" fmla="*/ 962 w 2597"/>
                  <a:gd name="T75" fmla="*/ 1280 h 2224"/>
                  <a:gd name="T76" fmla="*/ 796 w 2597"/>
                  <a:gd name="T77" fmla="*/ 1406 h 2224"/>
                  <a:gd name="T78" fmla="*/ 634 w 2597"/>
                  <a:gd name="T79" fmla="*/ 1376 h 2224"/>
                  <a:gd name="T80" fmla="*/ 466 w 2597"/>
                  <a:gd name="T81" fmla="*/ 1440 h 2224"/>
                  <a:gd name="T82" fmla="*/ 314 w 2597"/>
                  <a:gd name="T83" fmla="*/ 1536 h 2224"/>
                  <a:gd name="T84" fmla="*/ 306 w 2597"/>
                  <a:gd name="T85" fmla="*/ 1632 h 2224"/>
                  <a:gd name="T86" fmla="*/ 406 w 2597"/>
                  <a:gd name="T87" fmla="*/ 1736 h 2224"/>
                  <a:gd name="T88" fmla="*/ 402 w 2597"/>
                  <a:gd name="T89" fmla="*/ 1848 h 2224"/>
                  <a:gd name="T90" fmla="*/ 316 w 2597"/>
                  <a:gd name="T91" fmla="*/ 1946 h 2224"/>
                  <a:gd name="T92" fmla="*/ 0 w 2597"/>
                  <a:gd name="T93" fmla="*/ 2218 h 222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597"/>
                  <a:gd name="T142" fmla="*/ 0 h 2224"/>
                  <a:gd name="T143" fmla="*/ 2597 w 2597"/>
                  <a:gd name="T144" fmla="*/ 2224 h 222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597" h="2224">
                    <a:moveTo>
                      <a:pt x="0" y="2218"/>
                    </a:moveTo>
                    <a:lnTo>
                      <a:pt x="128" y="2224"/>
                    </a:lnTo>
                    <a:lnTo>
                      <a:pt x="1088" y="1905"/>
                    </a:lnTo>
                    <a:lnTo>
                      <a:pt x="1737" y="1708"/>
                    </a:lnTo>
                    <a:lnTo>
                      <a:pt x="2003" y="1884"/>
                    </a:lnTo>
                    <a:lnTo>
                      <a:pt x="2094" y="1924"/>
                    </a:lnTo>
                    <a:lnTo>
                      <a:pt x="2298" y="1936"/>
                    </a:lnTo>
                    <a:lnTo>
                      <a:pt x="2498" y="1968"/>
                    </a:lnTo>
                    <a:lnTo>
                      <a:pt x="2597" y="1826"/>
                    </a:lnTo>
                    <a:lnTo>
                      <a:pt x="2546" y="1760"/>
                    </a:lnTo>
                    <a:lnTo>
                      <a:pt x="2538" y="1656"/>
                    </a:lnTo>
                    <a:lnTo>
                      <a:pt x="2450" y="1584"/>
                    </a:lnTo>
                    <a:lnTo>
                      <a:pt x="2417" y="1466"/>
                    </a:lnTo>
                    <a:lnTo>
                      <a:pt x="2394" y="1272"/>
                    </a:lnTo>
                    <a:lnTo>
                      <a:pt x="2357" y="1046"/>
                    </a:lnTo>
                    <a:lnTo>
                      <a:pt x="2314" y="896"/>
                    </a:lnTo>
                    <a:lnTo>
                      <a:pt x="2282" y="696"/>
                    </a:lnTo>
                    <a:lnTo>
                      <a:pt x="2087" y="386"/>
                    </a:lnTo>
                    <a:lnTo>
                      <a:pt x="2027" y="146"/>
                    </a:lnTo>
                    <a:lnTo>
                      <a:pt x="1986" y="56"/>
                    </a:lnTo>
                    <a:lnTo>
                      <a:pt x="1906" y="0"/>
                    </a:lnTo>
                    <a:lnTo>
                      <a:pt x="1847" y="56"/>
                    </a:lnTo>
                    <a:lnTo>
                      <a:pt x="1727" y="86"/>
                    </a:lnTo>
                    <a:lnTo>
                      <a:pt x="1586" y="152"/>
                    </a:lnTo>
                    <a:lnTo>
                      <a:pt x="1367" y="206"/>
                    </a:lnTo>
                    <a:lnTo>
                      <a:pt x="1282" y="320"/>
                    </a:lnTo>
                    <a:lnTo>
                      <a:pt x="1186" y="446"/>
                    </a:lnTo>
                    <a:lnTo>
                      <a:pt x="1194" y="568"/>
                    </a:lnTo>
                    <a:lnTo>
                      <a:pt x="1226" y="648"/>
                    </a:lnTo>
                    <a:lnTo>
                      <a:pt x="1036" y="836"/>
                    </a:lnTo>
                    <a:lnTo>
                      <a:pt x="1114" y="872"/>
                    </a:lnTo>
                    <a:lnTo>
                      <a:pt x="1186" y="836"/>
                    </a:lnTo>
                    <a:lnTo>
                      <a:pt x="1202" y="912"/>
                    </a:lnTo>
                    <a:lnTo>
                      <a:pt x="1126" y="986"/>
                    </a:lnTo>
                    <a:lnTo>
                      <a:pt x="1247" y="1046"/>
                    </a:lnTo>
                    <a:lnTo>
                      <a:pt x="1277" y="1136"/>
                    </a:lnTo>
                    <a:lnTo>
                      <a:pt x="1122" y="1184"/>
                    </a:lnTo>
                    <a:lnTo>
                      <a:pt x="962" y="1280"/>
                    </a:lnTo>
                    <a:lnTo>
                      <a:pt x="796" y="1406"/>
                    </a:lnTo>
                    <a:lnTo>
                      <a:pt x="634" y="1376"/>
                    </a:lnTo>
                    <a:lnTo>
                      <a:pt x="466" y="1440"/>
                    </a:lnTo>
                    <a:lnTo>
                      <a:pt x="314" y="1536"/>
                    </a:lnTo>
                    <a:lnTo>
                      <a:pt x="306" y="1632"/>
                    </a:lnTo>
                    <a:lnTo>
                      <a:pt x="406" y="1736"/>
                    </a:lnTo>
                    <a:lnTo>
                      <a:pt x="402" y="1848"/>
                    </a:lnTo>
                    <a:lnTo>
                      <a:pt x="316" y="1946"/>
                    </a:lnTo>
                    <a:lnTo>
                      <a:pt x="0" y="2218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5" name="Freeform 117">
                <a:extLst>
                  <a:ext uri="{FF2B5EF4-FFF2-40B4-BE49-F238E27FC236}">
                    <a16:creationId xmlns:a16="http://schemas.microsoft.com/office/drawing/2014/main" id="{351CACAE-B474-35AA-04B4-4847D13FEB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9925" y="1835150"/>
                <a:ext cx="222250" cy="395288"/>
              </a:xfrm>
              <a:custGeom>
                <a:avLst/>
                <a:gdLst>
                  <a:gd name="T0" fmla="*/ 0 w 734"/>
                  <a:gd name="T1" fmla="*/ 255 h 1311"/>
                  <a:gd name="T2" fmla="*/ 358 w 734"/>
                  <a:gd name="T3" fmla="*/ 143 h 1311"/>
                  <a:gd name="T4" fmla="*/ 558 w 734"/>
                  <a:gd name="T5" fmla="*/ 23 h 1311"/>
                  <a:gd name="T6" fmla="*/ 651 w 734"/>
                  <a:gd name="T7" fmla="*/ 0 h 1311"/>
                  <a:gd name="T8" fmla="*/ 711 w 734"/>
                  <a:gd name="T9" fmla="*/ 180 h 1311"/>
                  <a:gd name="T10" fmla="*/ 734 w 734"/>
                  <a:gd name="T11" fmla="*/ 295 h 1311"/>
                  <a:gd name="T12" fmla="*/ 651 w 734"/>
                  <a:gd name="T13" fmla="*/ 420 h 1311"/>
                  <a:gd name="T14" fmla="*/ 638 w 734"/>
                  <a:gd name="T15" fmla="*/ 663 h 1311"/>
                  <a:gd name="T16" fmla="*/ 651 w 734"/>
                  <a:gd name="T17" fmla="*/ 810 h 1311"/>
                  <a:gd name="T18" fmla="*/ 662 w 734"/>
                  <a:gd name="T19" fmla="*/ 959 h 1311"/>
                  <a:gd name="T20" fmla="*/ 702 w 734"/>
                  <a:gd name="T21" fmla="*/ 1143 h 1311"/>
                  <a:gd name="T22" fmla="*/ 734 w 734"/>
                  <a:gd name="T23" fmla="*/ 1215 h 1311"/>
                  <a:gd name="T24" fmla="*/ 454 w 734"/>
                  <a:gd name="T25" fmla="*/ 1311 h 1311"/>
                  <a:gd name="T26" fmla="*/ 406 w 734"/>
                  <a:gd name="T27" fmla="*/ 1155 h 1311"/>
                  <a:gd name="T28" fmla="*/ 374 w 734"/>
                  <a:gd name="T29" fmla="*/ 953 h 1311"/>
                  <a:gd name="T30" fmla="*/ 180 w 734"/>
                  <a:gd name="T31" fmla="*/ 639 h 1311"/>
                  <a:gd name="T32" fmla="*/ 122 w 734"/>
                  <a:gd name="T33" fmla="*/ 409 h 1311"/>
                  <a:gd name="T34" fmla="*/ 82 w 734"/>
                  <a:gd name="T35" fmla="*/ 315 h 1311"/>
                  <a:gd name="T36" fmla="*/ 0 w 734"/>
                  <a:gd name="T37" fmla="*/ 255 h 1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34"/>
                  <a:gd name="T58" fmla="*/ 0 h 1311"/>
                  <a:gd name="T59" fmla="*/ 734 w 734"/>
                  <a:gd name="T60" fmla="*/ 1311 h 13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34" h="1311">
                    <a:moveTo>
                      <a:pt x="0" y="255"/>
                    </a:moveTo>
                    <a:lnTo>
                      <a:pt x="358" y="143"/>
                    </a:lnTo>
                    <a:lnTo>
                      <a:pt x="558" y="23"/>
                    </a:lnTo>
                    <a:lnTo>
                      <a:pt x="651" y="0"/>
                    </a:lnTo>
                    <a:lnTo>
                      <a:pt x="711" y="180"/>
                    </a:lnTo>
                    <a:lnTo>
                      <a:pt x="734" y="295"/>
                    </a:lnTo>
                    <a:lnTo>
                      <a:pt x="651" y="420"/>
                    </a:lnTo>
                    <a:lnTo>
                      <a:pt x="638" y="663"/>
                    </a:lnTo>
                    <a:lnTo>
                      <a:pt x="651" y="810"/>
                    </a:lnTo>
                    <a:lnTo>
                      <a:pt x="662" y="959"/>
                    </a:lnTo>
                    <a:lnTo>
                      <a:pt x="702" y="1143"/>
                    </a:lnTo>
                    <a:lnTo>
                      <a:pt x="734" y="1215"/>
                    </a:lnTo>
                    <a:lnTo>
                      <a:pt x="454" y="1311"/>
                    </a:lnTo>
                    <a:lnTo>
                      <a:pt x="406" y="1155"/>
                    </a:lnTo>
                    <a:lnTo>
                      <a:pt x="374" y="953"/>
                    </a:lnTo>
                    <a:lnTo>
                      <a:pt x="180" y="639"/>
                    </a:lnTo>
                    <a:lnTo>
                      <a:pt x="122" y="409"/>
                    </a:lnTo>
                    <a:lnTo>
                      <a:pt x="82" y="315"/>
                    </a:lnTo>
                    <a:lnTo>
                      <a:pt x="0" y="255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6" name="Freeform 118">
                <a:extLst>
                  <a:ext uri="{FF2B5EF4-FFF2-40B4-BE49-F238E27FC236}">
                    <a16:creationId xmlns:a16="http://schemas.microsoft.com/office/drawing/2014/main" id="{3DC7F0F8-A6B3-0299-2831-3140C5031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800" y="2490788"/>
                <a:ext cx="180975" cy="358775"/>
              </a:xfrm>
              <a:custGeom>
                <a:avLst/>
                <a:gdLst>
                  <a:gd name="T0" fmla="*/ 54 w 601"/>
                  <a:gd name="T1" fmla="*/ 119 h 1190"/>
                  <a:gd name="T2" fmla="*/ 0 w 601"/>
                  <a:gd name="T3" fmla="*/ 269 h 1190"/>
                  <a:gd name="T4" fmla="*/ 106 w 601"/>
                  <a:gd name="T5" fmla="*/ 440 h 1190"/>
                  <a:gd name="T6" fmla="*/ 244 w 601"/>
                  <a:gd name="T7" fmla="*/ 540 h 1190"/>
                  <a:gd name="T8" fmla="*/ 250 w 601"/>
                  <a:gd name="T9" fmla="*/ 624 h 1190"/>
                  <a:gd name="T10" fmla="*/ 199 w 601"/>
                  <a:gd name="T11" fmla="*/ 716 h 1190"/>
                  <a:gd name="T12" fmla="*/ 159 w 601"/>
                  <a:gd name="T13" fmla="*/ 821 h 1190"/>
                  <a:gd name="T14" fmla="*/ 87 w 601"/>
                  <a:gd name="T15" fmla="*/ 902 h 1190"/>
                  <a:gd name="T16" fmla="*/ 141 w 601"/>
                  <a:gd name="T17" fmla="*/ 1059 h 1190"/>
                  <a:gd name="T18" fmla="*/ 254 w 601"/>
                  <a:gd name="T19" fmla="*/ 1044 h 1190"/>
                  <a:gd name="T20" fmla="*/ 346 w 601"/>
                  <a:gd name="T21" fmla="*/ 1135 h 1190"/>
                  <a:gd name="T22" fmla="*/ 446 w 601"/>
                  <a:gd name="T23" fmla="*/ 1190 h 1190"/>
                  <a:gd name="T24" fmla="*/ 481 w 601"/>
                  <a:gd name="T25" fmla="*/ 989 h 1190"/>
                  <a:gd name="T26" fmla="*/ 511 w 601"/>
                  <a:gd name="T27" fmla="*/ 869 h 1190"/>
                  <a:gd name="T28" fmla="*/ 538 w 601"/>
                  <a:gd name="T29" fmla="*/ 724 h 1190"/>
                  <a:gd name="T30" fmla="*/ 601 w 601"/>
                  <a:gd name="T31" fmla="*/ 569 h 1190"/>
                  <a:gd name="T32" fmla="*/ 571 w 601"/>
                  <a:gd name="T33" fmla="*/ 389 h 1190"/>
                  <a:gd name="T34" fmla="*/ 451 w 601"/>
                  <a:gd name="T35" fmla="*/ 299 h 1190"/>
                  <a:gd name="T36" fmla="*/ 455 w 601"/>
                  <a:gd name="T37" fmla="*/ 175 h 1190"/>
                  <a:gd name="T38" fmla="*/ 540 w 601"/>
                  <a:gd name="T39" fmla="*/ 45 h 1190"/>
                  <a:gd name="T40" fmla="*/ 340 w 601"/>
                  <a:gd name="T41" fmla="*/ 12 h 1190"/>
                  <a:gd name="T42" fmla="*/ 135 w 601"/>
                  <a:gd name="T43" fmla="*/ 0 h 1190"/>
                  <a:gd name="T44" fmla="*/ 54 w 601"/>
                  <a:gd name="T45" fmla="*/ 119 h 119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01"/>
                  <a:gd name="T70" fmla="*/ 0 h 1190"/>
                  <a:gd name="T71" fmla="*/ 601 w 601"/>
                  <a:gd name="T72" fmla="*/ 1190 h 119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01" h="1190">
                    <a:moveTo>
                      <a:pt x="54" y="119"/>
                    </a:moveTo>
                    <a:lnTo>
                      <a:pt x="0" y="269"/>
                    </a:lnTo>
                    <a:lnTo>
                      <a:pt x="106" y="440"/>
                    </a:lnTo>
                    <a:lnTo>
                      <a:pt x="244" y="540"/>
                    </a:lnTo>
                    <a:lnTo>
                      <a:pt x="250" y="624"/>
                    </a:lnTo>
                    <a:lnTo>
                      <a:pt x="199" y="716"/>
                    </a:lnTo>
                    <a:lnTo>
                      <a:pt x="159" y="821"/>
                    </a:lnTo>
                    <a:lnTo>
                      <a:pt x="87" y="902"/>
                    </a:lnTo>
                    <a:lnTo>
                      <a:pt x="141" y="1059"/>
                    </a:lnTo>
                    <a:lnTo>
                      <a:pt x="254" y="1044"/>
                    </a:lnTo>
                    <a:lnTo>
                      <a:pt x="346" y="1135"/>
                    </a:lnTo>
                    <a:lnTo>
                      <a:pt x="446" y="1190"/>
                    </a:lnTo>
                    <a:lnTo>
                      <a:pt x="481" y="989"/>
                    </a:lnTo>
                    <a:lnTo>
                      <a:pt x="511" y="869"/>
                    </a:lnTo>
                    <a:lnTo>
                      <a:pt x="538" y="724"/>
                    </a:lnTo>
                    <a:lnTo>
                      <a:pt x="601" y="569"/>
                    </a:lnTo>
                    <a:lnTo>
                      <a:pt x="571" y="389"/>
                    </a:lnTo>
                    <a:lnTo>
                      <a:pt x="451" y="299"/>
                    </a:lnTo>
                    <a:lnTo>
                      <a:pt x="455" y="175"/>
                    </a:lnTo>
                    <a:lnTo>
                      <a:pt x="540" y="45"/>
                    </a:lnTo>
                    <a:lnTo>
                      <a:pt x="340" y="12"/>
                    </a:lnTo>
                    <a:lnTo>
                      <a:pt x="135" y="0"/>
                    </a:lnTo>
                    <a:lnTo>
                      <a:pt x="54" y="11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7" name="Freeform 119">
                <a:extLst>
                  <a:ext uri="{FF2B5EF4-FFF2-40B4-BE49-F238E27FC236}">
                    <a16:creationId xmlns:a16="http://schemas.microsoft.com/office/drawing/2014/main" id="{6E05E28F-FB00-B64C-9446-D6531D7410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3913" y="2271713"/>
                <a:ext cx="211138" cy="188913"/>
              </a:xfrm>
              <a:custGeom>
                <a:avLst/>
                <a:gdLst>
                  <a:gd name="T0" fmla="*/ 181 w 700"/>
                  <a:gd name="T1" fmla="*/ 630 h 630"/>
                  <a:gd name="T2" fmla="*/ 490 w 700"/>
                  <a:gd name="T3" fmla="*/ 421 h 630"/>
                  <a:gd name="T4" fmla="*/ 700 w 700"/>
                  <a:gd name="T5" fmla="*/ 293 h 630"/>
                  <a:gd name="T6" fmla="*/ 682 w 700"/>
                  <a:gd name="T7" fmla="*/ 128 h 630"/>
                  <a:gd name="T8" fmla="*/ 545 w 700"/>
                  <a:gd name="T9" fmla="*/ 0 h 630"/>
                  <a:gd name="T10" fmla="*/ 0 w 700"/>
                  <a:gd name="T11" fmla="*/ 276 h 630"/>
                  <a:gd name="T12" fmla="*/ 31 w 700"/>
                  <a:gd name="T13" fmla="*/ 388 h 630"/>
                  <a:gd name="T14" fmla="*/ 120 w 700"/>
                  <a:gd name="T15" fmla="*/ 463 h 630"/>
                  <a:gd name="T16" fmla="*/ 130 w 700"/>
                  <a:gd name="T17" fmla="*/ 570 h 630"/>
                  <a:gd name="T18" fmla="*/ 181 w 700"/>
                  <a:gd name="T19" fmla="*/ 630 h 63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700"/>
                  <a:gd name="T31" fmla="*/ 0 h 630"/>
                  <a:gd name="T32" fmla="*/ 700 w 700"/>
                  <a:gd name="T33" fmla="*/ 630 h 630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700" h="630">
                    <a:moveTo>
                      <a:pt x="181" y="630"/>
                    </a:moveTo>
                    <a:lnTo>
                      <a:pt x="490" y="421"/>
                    </a:lnTo>
                    <a:lnTo>
                      <a:pt x="700" y="293"/>
                    </a:lnTo>
                    <a:lnTo>
                      <a:pt x="682" y="128"/>
                    </a:lnTo>
                    <a:lnTo>
                      <a:pt x="545" y="0"/>
                    </a:lnTo>
                    <a:lnTo>
                      <a:pt x="0" y="276"/>
                    </a:lnTo>
                    <a:lnTo>
                      <a:pt x="31" y="388"/>
                    </a:lnTo>
                    <a:lnTo>
                      <a:pt x="120" y="463"/>
                    </a:lnTo>
                    <a:lnTo>
                      <a:pt x="130" y="570"/>
                    </a:lnTo>
                    <a:lnTo>
                      <a:pt x="181" y="63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8" name="Freeform 120">
                <a:extLst>
                  <a:ext uri="{FF2B5EF4-FFF2-40B4-BE49-F238E27FC236}">
                    <a16:creationId xmlns:a16="http://schemas.microsoft.com/office/drawing/2014/main" id="{DE76C7ED-E406-1286-8358-F74908C58A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8038" y="2100263"/>
                <a:ext cx="414338" cy="255588"/>
              </a:xfrm>
              <a:custGeom>
                <a:avLst/>
                <a:gdLst>
                  <a:gd name="T0" fmla="*/ 753 w 1383"/>
                  <a:gd name="T1" fmla="*/ 90 h 850"/>
                  <a:gd name="T2" fmla="*/ 693 w 1383"/>
                  <a:gd name="T3" fmla="*/ 210 h 850"/>
                  <a:gd name="T4" fmla="*/ 281 w 1383"/>
                  <a:gd name="T5" fmla="*/ 340 h 850"/>
                  <a:gd name="T6" fmla="*/ 0 w 1383"/>
                  <a:gd name="T7" fmla="*/ 436 h 850"/>
                  <a:gd name="T8" fmla="*/ 30 w 1383"/>
                  <a:gd name="T9" fmla="*/ 645 h 850"/>
                  <a:gd name="T10" fmla="*/ 57 w 1383"/>
                  <a:gd name="T11" fmla="*/ 850 h 850"/>
                  <a:gd name="T12" fmla="*/ 597 w 1383"/>
                  <a:gd name="T13" fmla="*/ 573 h 850"/>
                  <a:gd name="T14" fmla="*/ 825 w 1383"/>
                  <a:gd name="T15" fmla="*/ 507 h 850"/>
                  <a:gd name="T16" fmla="*/ 913 w 1383"/>
                  <a:gd name="T17" fmla="*/ 675 h 850"/>
                  <a:gd name="T18" fmla="*/ 1023 w 1383"/>
                  <a:gd name="T19" fmla="*/ 750 h 850"/>
                  <a:gd name="T20" fmla="*/ 1065 w 1383"/>
                  <a:gd name="T21" fmla="*/ 659 h 850"/>
                  <a:gd name="T22" fmla="*/ 1233 w 1383"/>
                  <a:gd name="T23" fmla="*/ 540 h 850"/>
                  <a:gd name="T24" fmla="*/ 1383 w 1383"/>
                  <a:gd name="T25" fmla="*/ 450 h 850"/>
                  <a:gd name="T26" fmla="*/ 1337 w 1383"/>
                  <a:gd name="T27" fmla="*/ 383 h 850"/>
                  <a:gd name="T28" fmla="*/ 1325 w 1383"/>
                  <a:gd name="T29" fmla="*/ 325 h 850"/>
                  <a:gd name="T30" fmla="*/ 1297 w 1383"/>
                  <a:gd name="T31" fmla="*/ 233 h 850"/>
                  <a:gd name="T32" fmla="*/ 1273 w 1383"/>
                  <a:gd name="T33" fmla="*/ 263 h 850"/>
                  <a:gd name="T34" fmla="*/ 1285 w 1383"/>
                  <a:gd name="T35" fmla="*/ 319 h 850"/>
                  <a:gd name="T36" fmla="*/ 1273 w 1383"/>
                  <a:gd name="T37" fmla="*/ 371 h 850"/>
                  <a:gd name="T38" fmla="*/ 1297 w 1383"/>
                  <a:gd name="T39" fmla="*/ 435 h 850"/>
                  <a:gd name="T40" fmla="*/ 1203 w 1383"/>
                  <a:gd name="T41" fmla="*/ 510 h 850"/>
                  <a:gd name="T42" fmla="*/ 1081 w 1383"/>
                  <a:gd name="T43" fmla="*/ 451 h 850"/>
                  <a:gd name="T44" fmla="*/ 933 w 1383"/>
                  <a:gd name="T45" fmla="*/ 270 h 850"/>
                  <a:gd name="T46" fmla="*/ 889 w 1383"/>
                  <a:gd name="T47" fmla="*/ 123 h 850"/>
                  <a:gd name="T48" fmla="*/ 753 w 1383"/>
                  <a:gd name="T49" fmla="*/ 0 h 850"/>
                  <a:gd name="T50" fmla="*/ 753 w 1383"/>
                  <a:gd name="T51" fmla="*/ 90 h 85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83"/>
                  <a:gd name="T79" fmla="*/ 0 h 850"/>
                  <a:gd name="T80" fmla="*/ 1383 w 1383"/>
                  <a:gd name="T81" fmla="*/ 850 h 85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83" h="850">
                    <a:moveTo>
                      <a:pt x="753" y="90"/>
                    </a:moveTo>
                    <a:lnTo>
                      <a:pt x="693" y="210"/>
                    </a:lnTo>
                    <a:lnTo>
                      <a:pt x="281" y="340"/>
                    </a:lnTo>
                    <a:lnTo>
                      <a:pt x="0" y="436"/>
                    </a:lnTo>
                    <a:lnTo>
                      <a:pt x="30" y="645"/>
                    </a:lnTo>
                    <a:lnTo>
                      <a:pt x="57" y="850"/>
                    </a:lnTo>
                    <a:lnTo>
                      <a:pt x="597" y="573"/>
                    </a:lnTo>
                    <a:lnTo>
                      <a:pt x="825" y="507"/>
                    </a:lnTo>
                    <a:lnTo>
                      <a:pt x="913" y="675"/>
                    </a:lnTo>
                    <a:lnTo>
                      <a:pt x="1023" y="750"/>
                    </a:lnTo>
                    <a:lnTo>
                      <a:pt x="1065" y="659"/>
                    </a:lnTo>
                    <a:lnTo>
                      <a:pt x="1233" y="540"/>
                    </a:lnTo>
                    <a:lnTo>
                      <a:pt x="1383" y="450"/>
                    </a:lnTo>
                    <a:lnTo>
                      <a:pt x="1337" y="383"/>
                    </a:lnTo>
                    <a:lnTo>
                      <a:pt x="1325" y="325"/>
                    </a:lnTo>
                    <a:lnTo>
                      <a:pt x="1297" y="233"/>
                    </a:lnTo>
                    <a:lnTo>
                      <a:pt x="1273" y="263"/>
                    </a:lnTo>
                    <a:lnTo>
                      <a:pt x="1285" y="319"/>
                    </a:lnTo>
                    <a:lnTo>
                      <a:pt x="1273" y="371"/>
                    </a:lnTo>
                    <a:lnTo>
                      <a:pt x="1297" y="435"/>
                    </a:lnTo>
                    <a:lnTo>
                      <a:pt x="1203" y="510"/>
                    </a:lnTo>
                    <a:lnTo>
                      <a:pt x="1081" y="451"/>
                    </a:lnTo>
                    <a:lnTo>
                      <a:pt x="933" y="270"/>
                    </a:lnTo>
                    <a:lnTo>
                      <a:pt x="889" y="123"/>
                    </a:lnTo>
                    <a:lnTo>
                      <a:pt x="753" y="0"/>
                    </a:lnTo>
                    <a:lnTo>
                      <a:pt x="753" y="9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9" name="Freeform 121">
                <a:extLst>
                  <a:ext uri="{FF2B5EF4-FFF2-40B4-BE49-F238E27FC236}">
                    <a16:creationId xmlns:a16="http://schemas.microsoft.com/office/drawing/2014/main" id="{A709D381-4A68-BE8A-2B48-767750FC67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3600" y="1806575"/>
                <a:ext cx="184150" cy="393700"/>
              </a:xfrm>
              <a:custGeom>
                <a:avLst/>
                <a:gdLst>
                  <a:gd name="T0" fmla="*/ 349 w 615"/>
                  <a:gd name="T1" fmla="*/ 1231 h 1311"/>
                  <a:gd name="T2" fmla="*/ 507 w 615"/>
                  <a:gd name="T3" fmla="*/ 1183 h 1311"/>
                  <a:gd name="T4" fmla="*/ 567 w 615"/>
                  <a:gd name="T5" fmla="*/ 1063 h 1311"/>
                  <a:gd name="T6" fmla="*/ 567 w 615"/>
                  <a:gd name="T7" fmla="*/ 975 h 1311"/>
                  <a:gd name="T8" fmla="*/ 615 w 615"/>
                  <a:gd name="T9" fmla="*/ 900 h 1311"/>
                  <a:gd name="T10" fmla="*/ 508 w 615"/>
                  <a:gd name="T11" fmla="*/ 859 h 1311"/>
                  <a:gd name="T12" fmla="*/ 472 w 615"/>
                  <a:gd name="T13" fmla="*/ 721 h 1311"/>
                  <a:gd name="T14" fmla="*/ 285 w 615"/>
                  <a:gd name="T15" fmla="*/ 390 h 1311"/>
                  <a:gd name="T16" fmla="*/ 135 w 615"/>
                  <a:gd name="T17" fmla="*/ 0 h 1311"/>
                  <a:gd name="T18" fmla="*/ 46 w 615"/>
                  <a:gd name="T19" fmla="*/ 31 h 1311"/>
                  <a:gd name="T20" fmla="*/ 13 w 615"/>
                  <a:gd name="T21" fmla="*/ 97 h 1311"/>
                  <a:gd name="T22" fmla="*/ 75 w 615"/>
                  <a:gd name="T23" fmla="*/ 277 h 1311"/>
                  <a:gd name="T24" fmla="*/ 96 w 615"/>
                  <a:gd name="T25" fmla="*/ 393 h 1311"/>
                  <a:gd name="T26" fmla="*/ 12 w 615"/>
                  <a:gd name="T27" fmla="*/ 514 h 1311"/>
                  <a:gd name="T28" fmla="*/ 0 w 615"/>
                  <a:gd name="T29" fmla="*/ 766 h 1311"/>
                  <a:gd name="T30" fmla="*/ 24 w 615"/>
                  <a:gd name="T31" fmla="*/ 1056 h 1311"/>
                  <a:gd name="T32" fmla="*/ 64 w 615"/>
                  <a:gd name="T33" fmla="*/ 1239 h 1311"/>
                  <a:gd name="T34" fmla="*/ 96 w 615"/>
                  <a:gd name="T35" fmla="*/ 1311 h 1311"/>
                  <a:gd name="T36" fmla="*/ 349 w 615"/>
                  <a:gd name="T37" fmla="*/ 1231 h 13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15"/>
                  <a:gd name="T58" fmla="*/ 0 h 1311"/>
                  <a:gd name="T59" fmla="*/ 615 w 615"/>
                  <a:gd name="T60" fmla="*/ 1311 h 131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15" h="1311">
                    <a:moveTo>
                      <a:pt x="349" y="1231"/>
                    </a:moveTo>
                    <a:lnTo>
                      <a:pt x="507" y="1183"/>
                    </a:lnTo>
                    <a:lnTo>
                      <a:pt x="567" y="1063"/>
                    </a:lnTo>
                    <a:lnTo>
                      <a:pt x="567" y="975"/>
                    </a:lnTo>
                    <a:lnTo>
                      <a:pt x="615" y="900"/>
                    </a:lnTo>
                    <a:lnTo>
                      <a:pt x="508" y="859"/>
                    </a:lnTo>
                    <a:lnTo>
                      <a:pt x="472" y="721"/>
                    </a:lnTo>
                    <a:lnTo>
                      <a:pt x="285" y="390"/>
                    </a:lnTo>
                    <a:lnTo>
                      <a:pt x="135" y="0"/>
                    </a:lnTo>
                    <a:lnTo>
                      <a:pt x="46" y="31"/>
                    </a:lnTo>
                    <a:lnTo>
                      <a:pt x="13" y="97"/>
                    </a:lnTo>
                    <a:lnTo>
                      <a:pt x="75" y="277"/>
                    </a:lnTo>
                    <a:lnTo>
                      <a:pt x="96" y="393"/>
                    </a:lnTo>
                    <a:lnTo>
                      <a:pt x="12" y="514"/>
                    </a:lnTo>
                    <a:lnTo>
                      <a:pt x="0" y="766"/>
                    </a:lnTo>
                    <a:lnTo>
                      <a:pt x="24" y="1056"/>
                    </a:lnTo>
                    <a:lnTo>
                      <a:pt x="64" y="1239"/>
                    </a:lnTo>
                    <a:lnTo>
                      <a:pt x="96" y="1311"/>
                    </a:lnTo>
                    <a:lnTo>
                      <a:pt x="349" y="1231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90" name="Freeform 122">
                <a:extLst>
                  <a:ext uri="{FF2B5EF4-FFF2-40B4-BE49-F238E27FC236}">
                    <a16:creationId xmlns:a16="http://schemas.microsoft.com/office/drawing/2014/main" id="{1A1FA8BE-AA3D-7D6C-409F-DC5ABB162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3288" y="1412875"/>
                <a:ext cx="417513" cy="665163"/>
              </a:xfrm>
              <a:custGeom>
                <a:avLst/>
                <a:gdLst>
                  <a:gd name="T0" fmla="*/ 0 w 1386"/>
                  <a:gd name="T1" fmla="*/ 1313 h 2211"/>
                  <a:gd name="T2" fmla="*/ 153 w 1386"/>
                  <a:gd name="T3" fmla="*/ 1703 h 2211"/>
                  <a:gd name="T4" fmla="*/ 337 w 1386"/>
                  <a:gd name="T5" fmla="*/ 2030 h 2211"/>
                  <a:gd name="T6" fmla="*/ 373 w 1386"/>
                  <a:gd name="T7" fmla="*/ 2169 h 2211"/>
                  <a:gd name="T8" fmla="*/ 483 w 1386"/>
                  <a:gd name="T9" fmla="*/ 2211 h 2211"/>
                  <a:gd name="T10" fmla="*/ 576 w 1386"/>
                  <a:gd name="T11" fmla="*/ 1976 h 2211"/>
                  <a:gd name="T12" fmla="*/ 577 w 1386"/>
                  <a:gd name="T13" fmla="*/ 1853 h 2211"/>
                  <a:gd name="T14" fmla="*/ 657 w 1386"/>
                  <a:gd name="T15" fmla="*/ 1757 h 2211"/>
                  <a:gd name="T16" fmla="*/ 753 w 1386"/>
                  <a:gd name="T17" fmla="*/ 1677 h 2211"/>
                  <a:gd name="T18" fmla="*/ 876 w 1386"/>
                  <a:gd name="T19" fmla="*/ 1526 h 2211"/>
                  <a:gd name="T20" fmla="*/ 906 w 1386"/>
                  <a:gd name="T21" fmla="*/ 1406 h 2211"/>
                  <a:gd name="T22" fmla="*/ 865 w 1386"/>
                  <a:gd name="T23" fmla="*/ 1373 h 2211"/>
                  <a:gd name="T24" fmla="*/ 937 w 1386"/>
                  <a:gd name="T25" fmla="*/ 1293 h 2211"/>
                  <a:gd name="T26" fmla="*/ 996 w 1386"/>
                  <a:gd name="T27" fmla="*/ 1406 h 2211"/>
                  <a:gd name="T28" fmla="*/ 1026 w 1386"/>
                  <a:gd name="T29" fmla="*/ 1376 h 2211"/>
                  <a:gd name="T30" fmla="*/ 1026 w 1386"/>
                  <a:gd name="T31" fmla="*/ 1226 h 2211"/>
                  <a:gd name="T32" fmla="*/ 1206 w 1386"/>
                  <a:gd name="T33" fmla="*/ 1136 h 2211"/>
                  <a:gd name="T34" fmla="*/ 1289 w 1386"/>
                  <a:gd name="T35" fmla="*/ 1056 h 2211"/>
                  <a:gd name="T36" fmla="*/ 1386 w 1386"/>
                  <a:gd name="T37" fmla="*/ 956 h 2211"/>
                  <a:gd name="T38" fmla="*/ 1386 w 1386"/>
                  <a:gd name="T39" fmla="*/ 836 h 2211"/>
                  <a:gd name="T40" fmla="*/ 1305 w 1386"/>
                  <a:gd name="T41" fmla="*/ 792 h 2211"/>
                  <a:gd name="T42" fmla="*/ 1296 w 1386"/>
                  <a:gd name="T43" fmla="*/ 716 h 2211"/>
                  <a:gd name="T44" fmla="*/ 1193 w 1386"/>
                  <a:gd name="T45" fmla="*/ 728 h 2211"/>
                  <a:gd name="T46" fmla="*/ 1116 w 1386"/>
                  <a:gd name="T47" fmla="*/ 686 h 2211"/>
                  <a:gd name="T48" fmla="*/ 1065 w 1386"/>
                  <a:gd name="T49" fmla="*/ 600 h 2211"/>
                  <a:gd name="T50" fmla="*/ 966 w 1386"/>
                  <a:gd name="T51" fmla="*/ 596 h 2211"/>
                  <a:gd name="T52" fmla="*/ 897 w 1386"/>
                  <a:gd name="T53" fmla="*/ 528 h 2211"/>
                  <a:gd name="T54" fmla="*/ 881 w 1386"/>
                  <a:gd name="T55" fmla="*/ 400 h 2211"/>
                  <a:gd name="T56" fmla="*/ 801 w 1386"/>
                  <a:gd name="T57" fmla="*/ 296 h 2211"/>
                  <a:gd name="T58" fmla="*/ 761 w 1386"/>
                  <a:gd name="T59" fmla="*/ 184 h 2211"/>
                  <a:gd name="T60" fmla="*/ 681 w 1386"/>
                  <a:gd name="T61" fmla="*/ 0 h 2211"/>
                  <a:gd name="T62" fmla="*/ 577 w 1386"/>
                  <a:gd name="T63" fmla="*/ 8 h 2211"/>
                  <a:gd name="T64" fmla="*/ 473 w 1386"/>
                  <a:gd name="T65" fmla="*/ 8 h 2211"/>
                  <a:gd name="T66" fmla="*/ 369 w 1386"/>
                  <a:gd name="T67" fmla="*/ 128 h 2211"/>
                  <a:gd name="T68" fmla="*/ 276 w 1386"/>
                  <a:gd name="T69" fmla="*/ 176 h 2211"/>
                  <a:gd name="T70" fmla="*/ 185 w 1386"/>
                  <a:gd name="T71" fmla="*/ 120 h 2211"/>
                  <a:gd name="T72" fmla="*/ 156 w 1386"/>
                  <a:gd name="T73" fmla="*/ 56 h 2211"/>
                  <a:gd name="T74" fmla="*/ 81 w 1386"/>
                  <a:gd name="T75" fmla="*/ 216 h 2211"/>
                  <a:gd name="T76" fmla="*/ 113 w 1386"/>
                  <a:gd name="T77" fmla="*/ 296 h 2211"/>
                  <a:gd name="T78" fmla="*/ 97 w 1386"/>
                  <a:gd name="T79" fmla="*/ 392 h 2211"/>
                  <a:gd name="T80" fmla="*/ 57 w 1386"/>
                  <a:gd name="T81" fmla="*/ 549 h 2211"/>
                  <a:gd name="T82" fmla="*/ 81 w 1386"/>
                  <a:gd name="T83" fmla="*/ 704 h 2211"/>
                  <a:gd name="T84" fmla="*/ 129 w 1386"/>
                  <a:gd name="T85" fmla="*/ 861 h 2211"/>
                  <a:gd name="T86" fmla="*/ 96 w 1386"/>
                  <a:gd name="T87" fmla="*/ 986 h 2211"/>
                  <a:gd name="T88" fmla="*/ 57 w 1386"/>
                  <a:gd name="T89" fmla="*/ 1184 h 2211"/>
                  <a:gd name="T90" fmla="*/ 0 w 1386"/>
                  <a:gd name="T91" fmla="*/ 1313 h 221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6"/>
                  <a:gd name="T139" fmla="*/ 0 h 2211"/>
                  <a:gd name="T140" fmla="*/ 1386 w 1386"/>
                  <a:gd name="T141" fmla="*/ 2211 h 221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6" h="2211">
                    <a:moveTo>
                      <a:pt x="0" y="1313"/>
                    </a:moveTo>
                    <a:lnTo>
                      <a:pt x="153" y="1703"/>
                    </a:lnTo>
                    <a:lnTo>
                      <a:pt x="337" y="2030"/>
                    </a:lnTo>
                    <a:lnTo>
                      <a:pt x="373" y="2169"/>
                    </a:lnTo>
                    <a:lnTo>
                      <a:pt x="483" y="2211"/>
                    </a:lnTo>
                    <a:lnTo>
                      <a:pt x="576" y="1976"/>
                    </a:lnTo>
                    <a:lnTo>
                      <a:pt x="577" y="1853"/>
                    </a:lnTo>
                    <a:lnTo>
                      <a:pt x="657" y="1757"/>
                    </a:lnTo>
                    <a:lnTo>
                      <a:pt x="753" y="1677"/>
                    </a:lnTo>
                    <a:lnTo>
                      <a:pt x="876" y="1526"/>
                    </a:lnTo>
                    <a:lnTo>
                      <a:pt x="906" y="1406"/>
                    </a:lnTo>
                    <a:lnTo>
                      <a:pt x="865" y="1373"/>
                    </a:lnTo>
                    <a:lnTo>
                      <a:pt x="937" y="1293"/>
                    </a:lnTo>
                    <a:lnTo>
                      <a:pt x="996" y="1406"/>
                    </a:lnTo>
                    <a:lnTo>
                      <a:pt x="1026" y="1376"/>
                    </a:lnTo>
                    <a:lnTo>
                      <a:pt x="1026" y="1226"/>
                    </a:lnTo>
                    <a:lnTo>
                      <a:pt x="1206" y="1136"/>
                    </a:lnTo>
                    <a:lnTo>
                      <a:pt x="1289" y="1056"/>
                    </a:lnTo>
                    <a:lnTo>
                      <a:pt x="1386" y="956"/>
                    </a:lnTo>
                    <a:lnTo>
                      <a:pt x="1386" y="836"/>
                    </a:lnTo>
                    <a:lnTo>
                      <a:pt x="1305" y="792"/>
                    </a:lnTo>
                    <a:lnTo>
                      <a:pt x="1296" y="716"/>
                    </a:lnTo>
                    <a:lnTo>
                      <a:pt x="1193" y="728"/>
                    </a:lnTo>
                    <a:lnTo>
                      <a:pt x="1116" y="686"/>
                    </a:lnTo>
                    <a:lnTo>
                      <a:pt x="1065" y="600"/>
                    </a:lnTo>
                    <a:lnTo>
                      <a:pt x="966" y="596"/>
                    </a:lnTo>
                    <a:lnTo>
                      <a:pt x="897" y="528"/>
                    </a:lnTo>
                    <a:lnTo>
                      <a:pt x="881" y="400"/>
                    </a:lnTo>
                    <a:lnTo>
                      <a:pt x="801" y="296"/>
                    </a:lnTo>
                    <a:lnTo>
                      <a:pt x="761" y="184"/>
                    </a:lnTo>
                    <a:lnTo>
                      <a:pt x="681" y="0"/>
                    </a:lnTo>
                    <a:lnTo>
                      <a:pt x="577" y="8"/>
                    </a:lnTo>
                    <a:lnTo>
                      <a:pt x="473" y="8"/>
                    </a:lnTo>
                    <a:lnTo>
                      <a:pt x="369" y="128"/>
                    </a:lnTo>
                    <a:lnTo>
                      <a:pt x="276" y="176"/>
                    </a:lnTo>
                    <a:lnTo>
                      <a:pt x="185" y="120"/>
                    </a:lnTo>
                    <a:lnTo>
                      <a:pt x="156" y="56"/>
                    </a:lnTo>
                    <a:lnTo>
                      <a:pt x="81" y="216"/>
                    </a:lnTo>
                    <a:lnTo>
                      <a:pt x="113" y="296"/>
                    </a:lnTo>
                    <a:lnTo>
                      <a:pt x="97" y="392"/>
                    </a:lnTo>
                    <a:lnTo>
                      <a:pt x="57" y="549"/>
                    </a:lnTo>
                    <a:lnTo>
                      <a:pt x="81" y="704"/>
                    </a:lnTo>
                    <a:lnTo>
                      <a:pt x="129" y="861"/>
                    </a:lnTo>
                    <a:lnTo>
                      <a:pt x="96" y="986"/>
                    </a:lnTo>
                    <a:lnTo>
                      <a:pt x="57" y="1184"/>
                    </a:lnTo>
                    <a:lnTo>
                      <a:pt x="0" y="131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91" name="Freeform 123">
                <a:extLst>
                  <a:ext uri="{FF2B5EF4-FFF2-40B4-BE49-F238E27FC236}">
                    <a16:creationId xmlns:a16="http://schemas.microsoft.com/office/drawing/2014/main" id="{C1CEA7B0-DFCE-49C5-6D0F-C06B760F0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138" y="2414588"/>
                <a:ext cx="187325" cy="157163"/>
              </a:xfrm>
              <a:custGeom>
                <a:avLst/>
                <a:gdLst>
                  <a:gd name="T0" fmla="*/ 60 w 622"/>
                  <a:gd name="T1" fmla="*/ 322 h 519"/>
                  <a:gd name="T2" fmla="*/ 147 w 622"/>
                  <a:gd name="T3" fmla="*/ 240 h 519"/>
                  <a:gd name="T4" fmla="*/ 281 w 622"/>
                  <a:gd name="T5" fmla="*/ 187 h 519"/>
                  <a:gd name="T6" fmla="*/ 435 w 622"/>
                  <a:gd name="T7" fmla="*/ 101 h 519"/>
                  <a:gd name="T8" fmla="*/ 531 w 622"/>
                  <a:gd name="T9" fmla="*/ 34 h 519"/>
                  <a:gd name="T10" fmla="*/ 608 w 622"/>
                  <a:gd name="T11" fmla="*/ 0 h 519"/>
                  <a:gd name="T12" fmla="*/ 622 w 622"/>
                  <a:gd name="T13" fmla="*/ 34 h 519"/>
                  <a:gd name="T14" fmla="*/ 584 w 622"/>
                  <a:gd name="T15" fmla="*/ 82 h 519"/>
                  <a:gd name="T16" fmla="*/ 450 w 622"/>
                  <a:gd name="T17" fmla="*/ 202 h 519"/>
                  <a:gd name="T18" fmla="*/ 262 w 622"/>
                  <a:gd name="T19" fmla="*/ 355 h 519"/>
                  <a:gd name="T20" fmla="*/ 142 w 622"/>
                  <a:gd name="T21" fmla="*/ 442 h 519"/>
                  <a:gd name="T22" fmla="*/ 89 w 622"/>
                  <a:gd name="T23" fmla="*/ 495 h 519"/>
                  <a:gd name="T24" fmla="*/ 8 w 622"/>
                  <a:gd name="T25" fmla="*/ 519 h 519"/>
                  <a:gd name="T26" fmla="*/ 0 w 622"/>
                  <a:gd name="T27" fmla="*/ 442 h 519"/>
                  <a:gd name="T28" fmla="*/ 60 w 622"/>
                  <a:gd name="T29" fmla="*/ 322 h 51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22"/>
                  <a:gd name="T46" fmla="*/ 0 h 519"/>
                  <a:gd name="T47" fmla="*/ 622 w 622"/>
                  <a:gd name="T48" fmla="*/ 519 h 51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22" h="519">
                    <a:moveTo>
                      <a:pt x="60" y="322"/>
                    </a:moveTo>
                    <a:lnTo>
                      <a:pt x="147" y="240"/>
                    </a:lnTo>
                    <a:lnTo>
                      <a:pt x="281" y="187"/>
                    </a:lnTo>
                    <a:lnTo>
                      <a:pt x="435" y="101"/>
                    </a:lnTo>
                    <a:lnTo>
                      <a:pt x="531" y="34"/>
                    </a:lnTo>
                    <a:lnTo>
                      <a:pt x="608" y="0"/>
                    </a:lnTo>
                    <a:lnTo>
                      <a:pt x="622" y="34"/>
                    </a:lnTo>
                    <a:lnTo>
                      <a:pt x="584" y="82"/>
                    </a:lnTo>
                    <a:lnTo>
                      <a:pt x="450" y="202"/>
                    </a:lnTo>
                    <a:lnTo>
                      <a:pt x="262" y="355"/>
                    </a:lnTo>
                    <a:lnTo>
                      <a:pt x="142" y="442"/>
                    </a:lnTo>
                    <a:lnTo>
                      <a:pt x="89" y="495"/>
                    </a:lnTo>
                    <a:lnTo>
                      <a:pt x="8" y="519"/>
                    </a:lnTo>
                    <a:lnTo>
                      <a:pt x="0" y="442"/>
                    </a:lnTo>
                    <a:lnTo>
                      <a:pt x="60" y="322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:a16="http://schemas.microsoft.com/office/drawing/2014/main" id="{49BE56C4-B643-F699-9BD2-577BD857CE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7425" y="2252663"/>
                <a:ext cx="93663" cy="107950"/>
              </a:xfrm>
              <a:custGeom>
                <a:avLst/>
                <a:gdLst>
                  <a:gd name="T0" fmla="*/ 0 w 314"/>
                  <a:gd name="T1" fmla="*/ 69 h 363"/>
                  <a:gd name="T2" fmla="*/ 225 w 314"/>
                  <a:gd name="T3" fmla="*/ 0 h 363"/>
                  <a:gd name="T4" fmla="*/ 314 w 314"/>
                  <a:gd name="T5" fmla="*/ 171 h 363"/>
                  <a:gd name="T6" fmla="*/ 273 w 314"/>
                  <a:gd name="T7" fmla="*/ 192 h 363"/>
                  <a:gd name="T8" fmla="*/ 237 w 314"/>
                  <a:gd name="T9" fmla="*/ 282 h 363"/>
                  <a:gd name="T10" fmla="*/ 156 w 314"/>
                  <a:gd name="T11" fmla="*/ 363 h 363"/>
                  <a:gd name="T12" fmla="*/ 138 w 314"/>
                  <a:gd name="T13" fmla="*/ 195 h 363"/>
                  <a:gd name="T14" fmla="*/ 0 w 314"/>
                  <a:gd name="T15" fmla="*/ 69 h 36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4"/>
                  <a:gd name="T25" fmla="*/ 0 h 363"/>
                  <a:gd name="T26" fmla="*/ 314 w 314"/>
                  <a:gd name="T27" fmla="*/ 363 h 36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4" h="363">
                    <a:moveTo>
                      <a:pt x="0" y="69"/>
                    </a:moveTo>
                    <a:lnTo>
                      <a:pt x="225" y="0"/>
                    </a:lnTo>
                    <a:lnTo>
                      <a:pt x="314" y="171"/>
                    </a:lnTo>
                    <a:lnTo>
                      <a:pt x="273" y="192"/>
                    </a:lnTo>
                    <a:lnTo>
                      <a:pt x="237" y="282"/>
                    </a:lnTo>
                    <a:lnTo>
                      <a:pt x="156" y="363"/>
                    </a:lnTo>
                    <a:lnTo>
                      <a:pt x="138" y="195"/>
                    </a:lnTo>
                    <a:lnTo>
                      <a:pt x="0" y="69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</p:grpSp>
        <p:grpSp>
          <p:nvGrpSpPr>
            <p:cNvPr id="27" name="组合 72">
              <a:extLst>
                <a:ext uri="{FF2B5EF4-FFF2-40B4-BE49-F238E27FC236}">
                  <a16:creationId xmlns:a16="http://schemas.microsoft.com/office/drawing/2014/main" id="{9647B035-7D37-6782-22BC-2906E7D1903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59200" y="1808163"/>
              <a:ext cx="2700338" cy="1941512"/>
              <a:chOff x="3759200" y="1808163"/>
              <a:chExt cx="2700338" cy="1941512"/>
            </a:xfrm>
            <a:grpFill/>
          </p:grpSpPr>
          <p:sp>
            <p:nvSpPr>
              <p:cNvPr id="70" name="Freeform 102">
                <a:extLst>
                  <a:ext uri="{FF2B5EF4-FFF2-40B4-BE49-F238E27FC236}">
                    <a16:creationId xmlns:a16="http://schemas.microsoft.com/office/drawing/2014/main" id="{86E0953A-64B2-749A-A216-AFC51BF861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45188" y="2608263"/>
                <a:ext cx="514350" cy="582613"/>
              </a:xfrm>
              <a:custGeom>
                <a:avLst/>
                <a:gdLst>
                  <a:gd name="T0" fmla="*/ 0 w 1707"/>
                  <a:gd name="T1" fmla="*/ 575 h 1934"/>
                  <a:gd name="T2" fmla="*/ 123 w 1707"/>
                  <a:gd name="T3" fmla="*/ 496 h 1934"/>
                  <a:gd name="T4" fmla="*/ 315 w 1707"/>
                  <a:gd name="T5" fmla="*/ 488 h 1934"/>
                  <a:gd name="T6" fmla="*/ 315 w 1707"/>
                  <a:gd name="T7" fmla="*/ 448 h 1934"/>
                  <a:gd name="T8" fmla="*/ 507 w 1707"/>
                  <a:gd name="T9" fmla="*/ 432 h 1934"/>
                  <a:gd name="T10" fmla="*/ 643 w 1707"/>
                  <a:gd name="T11" fmla="*/ 472 h 1934"/>
                  <a:gd name="T12" fmla="*/ 805 w 1707"/>
                  <a:gd name="T13" fmla="*/ 523 h 1934"/>
                  <a:gd name="T14" fmla="*/ 1147 w 1707"/>
                  <a:gd name="T15" fmla="*/ 312 h 1934"/>
                  <a:gd name="T16" fmla="*/ 1555 w 1707"/>
                  <a:gd name="T17" fmla="*/ 0 h 1934"/>
                  <a:gd name="T18" fmla="*/ 1675 w 1707"/>
                  <a:gd name="T19" fmla="*/ 433 h 1934"/>
                  <a:gd name="T20" fmla="*/ 1691 w 1707"/>
                  <a:gd name="T21" fmla="*/ 736 h 1934"/>
                  <a:gd name="T22" fmla="*/ 1707 w 1707"/>
                  <a:gd name="T23" fmla="*/ 1000 h 1934"/>
                  <a:gd name="T24" fmla="*/ 1645 w 1707"/>
                  <a:gd name="T25" fmla="*/ 1184 h 1934"/>
                  <a:gd name="T26" fmla="*/ 1539 w 1707"/>
                  <a:gd name="T27" fmla="*/ 1320 h 1934"/>
                  <a:gd name="T28" fmla="*/ 1435 w 1707"/>
                  <a:gd name="T29" fmla="*/ 1394 h 1934"/>
                  <a:gd name="T30" fmla="*/ 1451 w 1707"/>
                  <a:gd name="T31" fmla="*/ 1496 h 1934"/>
                  <a:gd name="T32" fmla="*/ 1411 w 1707"/>
                  <a:gd name="T33" fmla="*/ 1592 h 1934"/>
                  <a:gd name="T34" fmla="*/ 1315 w 1707"/>
                  <a:gd name="T35" fmla="*/ 1574 h 1934"/>
                  <a:gd name="T36" fmla="*/ 1315 w 1707"/>
                  <a:gd name="T37" fmla="*/ 1712 h 1934"/>
                  <a:gd name="T38" fmla="*/ 1285 w 1707"/>
                  <a:gd name="T39" fmla="*/ 1814 h 1934"/>
                  <a:gd name="T40" fmla="*/ 1165 w 1707"/>
                  <a:gd name="T41" fmla="*/ 1934 h 1934"/>
                  <a:gd name="T42" fmla="*/ 1083 w 1707"/>
                  <a:gd name="T43" fmla="*/ 1840 h 1934"/>
                  <a:gd name="T44" fmla="*/ 971 w 1707"/>
                  <a:gd name="T45" fmla="*/ 1752 h 1934"/>
                  <a:gd name="T46" fmla="*/ 883 w 1707"/>
                  <a:gd name="T47" fmla="*/ 1840 h 1934"/>
                  <a:gd name="T48" fmla="*/ 775 w 1707"/>
                  <a:gd name="T49" fmla="*/ 1874 h 1934"/>
                  <a:gd name="T50" fmla="*/ 595 w 1707"/>
                  <a:gd name="T51" fmla="*/ 1874 h 1934"/>
                  <a:gd name="T52" fmla="*/ 435 w 1707"/>
                  <a:gd name="T53" fmla="*/ 1856 h 1934"/>
                  <a:gd name="T54" fmla="*/ 275 w 1707"/>
                  <a:gd name="T55" fmla="*/ 1750 h 1934"/>
                  <a:gd name="T56" fmla="*/ 242 w 1707"/>
                  <a:gd name="T57" fmla="*/ 1544 h 1934"/>
                  <a:gd name="T58" fmla="*/ 170 w 1707"/>
                  <a:gd name="T59" fmla="*/ 1361 h 1934"/>
                  <a:gd name="T60" fmla="*/ 153 w 1707"/>
                  <a:gd name="T61" fmla="*/ 1085 h 1934"/>
                  <a:gd name="T62" fmla="*/ 107 w 1707"/>
                  <a:gd name="T63" fmla="*/ 998 h 1934"/>
                  <a:gd name="T64" fmla="*/ 35 w 1707"/>
                  <a:gd name="T65" fmla="*/ 791 h 1934"/>
                  <a:gd name="T66" fmla="*/ 66 w 1707"/>
                  <a:gd name="T67" fmla="*/ 710 h 1934"/>
                  <a:gd name="T68" fmla="*/ 0 w 1707"/>
                  <a:gd name="T69" fmla="*/ 575 h 193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07"/>
                  <a:gd name="T106" fmla="*/ 0 h 1934"/>
                  <a:gd name="T107" fmla="*/ 1707 w 1707"/>
                  <a:gd name="T108" fmla="*/ 1934 h 193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07" h="1934">
                    <a:moveTo>
                      <a:pt x="0" y="575"/>
                    </a:moveTo>
                    <a:lnTo>
                      <a:pt x="123" y="496"/>
                    </a:lnTo>
                    <a:lnTo>
                      <a:pt x="315" y="488"/>
                    </a:lnTo>
                    <a:lnTo>
                      <a:pt x="315" y="448"/>
                    </a:lnTo>
                    <a:lnTo>
                      <a:pt x="507" y="432"/>
                    </a:lnTo>
                    <a:lnTo>
                      <a:pt x="643" y="472"/>
                    </a:lnTo>
                    <a:lnTo>
                      <a:pt x="805" y="523"/>
                    </a:lnTo>
                    <a:lnTo>
                      <a:pt x="1147" y="312"/>
                    </a:lnTo>
                    <a:lnTo>
                      <a:pt x="1555" y="0"/>
                    </a:lnTo>
                    <a:lnTo>
                      <a:pt x="1675" y="433"/>
                    </a:lnTo>
                    <a:lnTo>
                      <a:pt x="1691" y="736"/>
                    </a:lnTo>
                    <a:lnTo>
                      <a:pt x="1707" y="1000"/>
                    </a:lnTo>
                    <a:lnTo>
                      <a:pt x="1645" y="1184"/>
                    </a:lnTo>
                    <a:lnTo>
                      <a:pt x="1539" y="1320"/>
                    </a:lnTo>
                    <a:lnTo>
                      <a:pt x="1435" y="1394"/>
                    </a:lnTo>
                    <a:lnTo>
                      <a:pt x="1451" y="1496"/>
                    </a:lnTo>
                    <a:lnTo>
                      <a:pt x="1411" y="1592"/>
                    </a:lnTo>
                    <a:lnTo>
                      <a:pt x="1315" y="1574"/>
                    </a:lnTo>
                    <a:lnTo>
                      <a:pt x="1315" y="1712"/>
                    </a:lnTo>
                    <a:lnTo>
                      <a:pt x="1285" y="1814"/>
                    </a:lnTo>
                    <a:lnTo>
                      <a:pt x="1165" y="1934"/>
                    </a:lnTo>
                    <a:lnTo>
                      <a:pt x="1083" y="1840"/>
                    </a:lnTo>
                    <a:lnTo>
                      <a:pt x="971" y="1752"/>
                    </a:lnTo>
                    <a:lnTo>
                      <a:pt x="883" y="1840"/>
                    </a:lnTo>
                    <a:lnTo>
                      <a:pt x="775" y="1874"/>
                    </a:lnTo>
                    <a:lnTo>
                      <a:pt x="595" y="1874"/>
                    </a:lnTo>
                    <a:lnTo>
                      <a:pt x="435" y="1856"/>
                    </a:lnTo>
                    <a:lnTo>
                      <a:pt x="275" y="1750"/>
                    </a:lnTo>
                    <a:lnTo>
                      <a:pt x="242" y="1544"/>
                    </a:lnTo>
                    <a:lnTo>
                      <a:pt x="170" y="1361"/>
                    </a:lnTo>
                    <a:lnTo>
                      <a:pt x="153" y="1085"/>
                    </a:lnTo>
                    <a:lnTo>
                      <a:pt x="107" y="998"/>
                    </a:lnTo>
                    <a:lnTo>
                      <a:pt x="35" y="791"/>
                    </a:lnTo>
                    <a:lnTo>
                      <a:pt x="66" y="710"/>
                    </a:lnTo>
                    <a:lnTo>
                      <a:pt x="0" y="575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1" name="Freeform 83">
                <a:extLst>
                  <a:ext uri="{FF2B5EF4-FFF2-40B4-BE49-F238E27FC236}">
                    <a16:creationId xmlns:a16="http://schemas.microsoft.com/office/drawing/2014/main" id="{72E3594D-FDCC-9B44-25D4-2168A7519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600" y="1881188"/>
                <a:ext cx="787400" cy="468313"/>
              </a:xfrm>
              <a:custGeom>
                <a:avLst/>
                <a:gdLst>
                  <a:gd name="T0" fmla="*/ 72 w 2622"/>
                  <a:gd name="T1" fmla="*/ 35 h 1560"/>
                  <a:gd name="T2" fmla="*/ 0 w 2622"/>
                  <a:gd name="T3" fmla="*/ 1560 h 1560"/>
                  <a:gd name="T4" fmla="*/ 2622 w 2622"/>
                  <a:gd name="T5" fmla="*/ 1503 h 1560"/>
                  <a:gd name="T6" fmla="*/ 2568 w 2622"/>
                  <a:gd name="T7" fmla="*/ 1149 h 1560"/>
                  <a:gd name="T8" fmla="*/ 2520 w 2622"/>
                  <a:gd name="T9" fmla="*/ 690 h 1560"/>
                  <a:gd name="T10" fmla="*/ 2400 w 2622"/>
                  <a:gd name="T11" fmla="*/ 525 h 1560"/>
                  <a:gd name="T12" fmla="*/ 2364 w 2622"/>
                  <a:gd name="T13" fmla="*/ 309 h 1560"/>
                  <a:gd name="T14" fmla="*/ 2340 w 2622"/>
                  <a:gd name="T15" fmla="*/ 0 h 1560"/>
                  <a:gd name="T16" fmla="*/ 1878 w 2622"/>
                  <a:gd name="T17" fmla="*/ 15 h 1560"/>
                  <a:gd name="T18" fmla="*/ 1638 w 2622"/>
                  <a:gd name="T19" fmla="*/ 63 h 1560"/>
                  <a:gd name="T20" fmla="*/ 1248 w 2622"/>
                  <a:gd name="T21" fmla="*/ 45 h 1560"/>
                  <a:gd name="T22" fmla="*/ 738 w 2622"/>
                  <a:gd name="T23" fmla="*/ 51 h 1560"/>
                  <a:gd name="T24" fmla="*/ 72 w 2622"/>
                  <a:gd name="T25" fmla="*/ 35 h 156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622"/>
                  <a:gd name="T40" fmla="*/ 0 h 1560"/>
                  <a:gd name="T41" fmla="*/ 2622 w 2622"/>
                  <a:gd name="T42" fmla="*/ 1560 h 1560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622" h="1560">
                    <a:moveTo>
                      <a:pt x="72" y="35"/>
                    </a:moveTo>
                    <a:lnTo>
                      <a:pt x="0" y="1560"/>
                    </a:lnTo>
                    <a:lnTo>
                      <a:pt x="2622" y="1503"/>
                    </a:lnTo>
                    <a:lnTo>
                      <a:pt x="2568" y="1149"/>
                    </a:lnTo>
                    <a:lnTo>
                      <a:pt x="2520" y="690"/>
                    </a:lnTo>
                    <a:lnTo>
                      <a:pt x="2400" y="525"/>
                    </a:lnTo>
                    <a:lnTo>
                      <a:pt x="2364" y="309"/>
                    </a:lnTo>
                    <a:lnTo>
                      <a:pt x="2340" y="0"/>
                    </a:lnTo>
                    <a:lnTo>
                      <a:pt x="1878" y="15"/>
                    </a:lnTo>
                    <a:lnTo>
                      <a:pt x="1638" y="63"/>
                    </a:lnTo>
                    <a:lnTo>
                      <a:pt x="1248" y="45"/>
                    </a:lnTo>
                    <a:lnTo>
                      <a:pt x="738" y="51"/>
                    </a:lnTo>
                    <a:lnTo>
                      <a:pt x="72" y="35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2" name="Freeform 88">
                <a:extLst>
                  <a:ext uri="{FF2B5EF4-FFF2-40B4-BE49-F238E27FC236}">
                    <a16:creationId xmlns:a16="http://schemas.microsoft.com/office/drawing/2014/main" id="{6D5ACFC8-7C16-51AC-05EB-61B9E00892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8725" y="2333625"/>
                <a:ext cx="849313" cy="501650"/>
              </a:xfrm>
              <a:custGeom>
                <a:avLst/>
                <a:gdLst>
                  <a:gd name="T0" fmla="*/ 0 w 2822"/>
                  <a:gd name="T1" fmla="*/ 1456 h 1670"/>
                  <a:gd name="T2" fmla="*/ 570 w 2822"/>
                  <a:gd name="T3" fmla="*/ 1505 h 1670"/>
                  <a:gd name="T4" fmla="*/ 1143 w 2822"/>
                  <a:gd name="T5" fmla="*/ 1513 h 1670"/>
                  <a:gd name="T6" fmla="*/ 1558 w 2822"/>
                  <a:gd name="T7" fmla="*/ 1505 h 1670"/>
                  <a:gd name="T8" fmla="*/ 1842 w 2822"/>
                  <a:gd name="T9" fmla="*/ 1496 h 1670"/>
                  <a:gd name="T10" fmla="*/ 1985 w 2822"/>
                  <a:gd name="T11" fmla="*/ 1483 h 1670"/>
                  <a:gd name="T12" fmla="*/ 2225 w 2822"/>
                  <a:gd name="T13" fmla="*/ 1573 h 1670"/>
                  <a:gd name="T14" fmla="*/ 2315 w 2822"/>
                  <a:gd name="T15" fmla="*/ 1513 h 1670"/>
                  <a:gd name="T16" fmla="*/ 2496 w 2822"/>
                  <a:gd name="T17" fmla="*/ 1513 h 1670"/>
                  <a:gd name="T18" fmla="*/ 2556 w 2822"/>
                  <a:gd name="T19" fmla="*/ 1603 h 1670"/>
                  <a:gd name="T20" fmla="*/ 2822 w 2822"/>
                  <a:gd name="T21" fmla="*/ 1670 h 1670"/>
                  <a:gd name="T22" fmla="*/ 2822 w 2822"/>
                  <a:gd name="T23" fmla="*/ 1369 h 1670"/>
                  <a:gd name="T24" fmla="*/ 2785 w 2822"/>
                  <a:gd name="T25" fmla="*/ 1232 h 1670"/>
                  <a:gd name="T26" fmla="*/ 2813 w 2822"/>
                  <a:gd name="T27" fmla="*/ 957 h 1670"/>
                  <a:gd name="T28" fmla="*/ 2776 w 2822"/>
                  <a:gd name="T29" fmla="*/ 382 h 1670"/>
                  <a:gd name="T30" fmla="*/ 2646 w 2822"/>
                  <a:gd name="T31" fmla="*/ 226 h 1670"/>
                  <a:gd name="T32" fmla="*/ 2685 w 2822"/>
                  <a:gd name="T33" fmla="*/ 118 h 1670"/>
                  <a:gd name="T34" fmla="*/ 2674 w 2822"/>
                  <a:gd name="T35" fmla="*/ 0 h 1670"/>
                  <a:gd name="T36" fmla="*/ 2045 w 2822"/>
                  <a:gd name="T37" fmla="*/ 16 h 1670"/>
                  <a:gd name="T38" fmla="*/ 54 w 2822"/>
                  <a:gd name="T39" fmla="*/ 54 h 1670"/>
                  <a:gd name="T40" fmla="*/ 28 w 2822"/>
                  <a:gd name="T41" fmla="*/ 476 h 1670"/>
                  <a:gd name="T42" fmla="*/ 0 w 2822"/>
                  <a:gd name="T43" fmla="*/ 1456 h 167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822"/>
                  <a:gd name="T67" fmla="*/ 0 h 1670"/>
                  <a:gd name="T68" fmla="*/ 2822 w 2822"/>
                  <a:gd name="T69" fmla="*/ 1670 h 167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822" h="1670">
                    <a:moveTo>
                      <a:pt x="0" y="1456"/>
                    </a:moveTo>
                    <a:lnTo>
                      <a:pt x="570" y="1505"/>
                    </a:lnTo>
                    <a:lnTo>
                      <a:pt x="1143" y="1513"/>
                    </a:lnTo>
                    <a:lnTo>
                      <a:pt x="1558" y="1505"/>
                    </a:lnTo>
                    <a:lnTo>
                      <a:pt x="1842" y="1496"/>
                    </a:lnTo>
                    <a:lnTo>
                      <a:pt x="1985" y="1483"/>
                    </a:lnTo>
                    <a:lnTo>
                      <a:pt x="2225" y="1573"/>
                    </a:lnTo>
                    <a:lnTo>
                      <a:pt x="2315" y="1513"/>
                    </a:lnTo>
                    <a:lnTo>
                      <a:pt x="2496" y="1513"/>
                    </a:lnTo>
                    <a:lnTo>
                      <a:pt x="2556" y="1603"/>
                    </a:lnTo>
                    <a:lnTo>
                      <a:pt x="2822" y="1670"/>
                    </a:lnTo>
                    <a:lnTo>
                      <a:pt x="2822" y="1369"/>
                    </a:lnTo>
                    <a:lnTo>
                      <a:pt x="2785" y="1232"/>
                    </a:lnTo>
                    <a:lnTo>
                      <a:pt x="2813" y="957"/>
                    </a:lnTo>
                    <a:lnTo>
                      <a:pt x="2776" y="382"/>
                    </a:lnTo>
                    <a:lnTo>
                      <a:pt x="2646" y="226"/>
                    </a:lnTo>
                    <a:lnTo>
                      <a:pt x="2685" y="118"/>
                    </a:lnTo>
                    <a:lnTo>
                      <a:pt x="2674" y="0"/>
                    </a:lnTo>
                    <a:lnTo>
                      <a:pt x="2045" y="16"/>
                    </a:lnTo>
                    <a:lnTo>
                      <a:pt x="54" y="54"/>
                    </a:lnTo>
                    <a:lnTo>
                      <a:pt x="28" y="476"/>
                    </a:lnTo>
                    <a:lnTo>
                      <a:pt x="0" y="1456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3" name="Freeform 89">
                <a:extLst>
                  <a:ext uri="{FF2B5EF4-FFF2-40B4-BE49-F238E27FC236}">
                    <a16:creationId xmlns:a16="http://schemas.microsoft.com/office/drawing/2014/main" id="{17E4A96D-16F2-1B52-5768-4BF753FE2F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9200" y="2773363"/>
                <a:ext cx="998538" cy="446088"/>
              </a:xfrm>
              <a:custGeom>
                <a:avLst/>
                <a:gdLst>
                  <a:gd name="T0" fmla="*/ 35 w 3321"/>
                  <a:gd name="T1" fmla="*/ 0 h 1486"/>
                  <a:gd name="T2" fmla="*/ 0 w 3321"/>
                  <a:gd name="T3" fmla="*/ 1044 h 1486"/>
                  <a:gd name="T4" fmla="*/ 651 w 3321"/>
                  <a:gd name="T5" fmla="*/ 1058 h 1486"/>
                  <a:gd name="T6" fmla="*/ 769 w 3321"/>
                  <a:gd name="T7" fmla="*/ 1034 h 1486"/>
                  <a:gd name="T8" fmla="*/ 761 w 3321"/>
                  <a:gd name="T9" fmla="*/ 1152 h 1486"/>
                  <a:gd name="T10" fmla="*/ 775 w 3321"/>
                  <a:gd name="T11" fmla="*/ 1332 h 1486"/>
                  <a:gd name="T12" fmla="*/ 793 w 3321"/>
                  <a:gd name="T13" fmla="*/ 1486 h 1486"/>
                  <a:gd name="T14" fmla="*/ 2181 w 3321"/>
                  <a:gd name="T15" fmla="*/ 1486 h 1486"/>
                  <a:gd name="T16" fmla="*/ 2791 w 3321"/>
                  <a:gd name="T17" fmla="*/ 1454 h 1486"/>
                  <a:gd name="T18" fmla="*/ 2939 w 3321"/>
                  <a:gd name="T19" fmla="*/ 1436 h 1486"/>
                  <a:gd name="T20" fmla="*/ 3107 w 3321"/>
                  <a:gd name="T21" fmla="*/ 1432 h 1486"/>
                  <a:gd name="T22" fmla="*/ 3321 w 3321"/>
                  <a:gd name="T23" fmla="*/ 1424 h 1486"/>
                  <a:gd name="T24" fmla="*/ 3203 w 3321"/>
                  <a:gd name="T25" fmla="*/ 1190 h 1486"/>
                  <a:gd name="T26" fmla="*/ 3203 w 3321"/>
                  <a:gd name="T27" fmla="*/ 946 h 1486"/>
                  <a:gd name="T28" fmla="*/ 2937 w 3321"/>
                  <a:gd name="T29" fmla="*/ 414 h 1486"/>
                  <a:gd name="T30" fmla="*/ 2849 w 3321"/>
                  <a:gd name="T31" fmla="*/ 212 h 1486"/>
                  <a:gd name="T32" fmla="*/ 2587 w 3321"/>
                  <a:gd name="T33" fmla="*/ 146 h 1486"/>
                  <a:gd name="T34" fmla="*/ 2533 w 3321"/>
                  <a:gd name="T35" fmla="*/ 56 h 1486"/>
                  <a:gd name="T36" fmla="*/ 2348 w 3321"/>
                  <a:gd name="T37" fmla="*/ 58 h 1486"/>
                  <a:gd name="T38" fmla="*/ 2259 w 3321"/>
                  <a:gd name="T39" fmla="*/ 116 h 1486"/>
                  <a:gd name="T40" fmla="*/ 2017 w 3321"/>
                  <a:gd name="T41" fmla="*/ 24 h 1486"/>
                  <a:gd name="T42" fmla="*/ 1862 w 3321"/>
                  <a:gd name="T43" fmla="*/ 42 h 1486"/>
                  <a:gd name="T44" fmla="*/ 1587 w 3321"/>
                  <a:gd name="T45" fmla="*/ 50 h 1486"/>
                  <a:gd name="T46" fmla="*/ 1159 w 3321"/>
                  <a:gd name="T47" fmla="*/ 56 h 1486"/>
                  <a:gd name="T48" fmla="*/ 607 w 3321"/>
                  <a:gd name="T49" fmla="*/ 48 h 1486"/>
                  <a:gd name="T50" fmla="*/ 35 w 3321"/>
                  <a:gd name="T51" fmla="*/ 0 h 14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3321"/>
                  <a:gd name="T79" fmla="*/ 0 h 1486"/>
                  <a:gd name="T80" fmla="*/ 3321 w 3321"/>
                  <a:gd name="T81" fmla="*/ 1486 h 14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3321" h="1486">
                    <a:moveTo>
                      <a:pt x="35" y="0"/>
                    </a:moveTo>
                    <a:lnTo>
                      <a:pt x="0" y="1044"/>
                    </a:lnTo>
                    <a:lnTo>
                      <a:pt x="651" y="1058"/>
                    </a:lnTo>
                    <a:lnTo>
                      <a:pt x="769" y="1034"/>
                    </a:lnTo>
                    <a:lnTo>
                      <a:pt x="761" y="1152"/>
                    </a:lnTo>
                    <a:lnTo>
                      <a:pt x="775" y="1332"/>
                    </a:lnTo>
                    <a:lnTo>
                      <a:pt x="793" y="1486"/>
                    </a:lnTo>
                    <a:lnTo>
                      <a:pt x="2181" y="1486"/>
                    </a:lnTo>
                    <a:lnTo>
                      <a:pt x="2791" y="1454"/>
                    </a:lnTo>
                    <a:lnTo>
                      <a:pt x="2939" y="1436"/>
                    </a:lnTo>
                    <a:lnTo>
                      <a:pt x="3107" y="1432"/>
                    </a:lnTo>
                    <a:lnTo>
                      <a:pt x="3321" y="1424"/>
                    </a:lnTo>
                    <a:lnTo>
                      <a:pt x="3203" y="1190"/>
                    </a:lnTo>
                    <a:lnTo>
                      <a:pt x="3203" y="946"/>
                    </a:lnTo>
                    <a:lnTo>
                      <a:pt x="2937" y="414"/>
                    </a:lnTo>
                    <a:lnTo>
                      <a:pt x="2849" y="212"/>
                    </a:lnTo>
                    <a:lnTo>
                      <a:pt x="2587" y="146"/>
                    </a:lnTo>
                    <a:lnTo>
                      <a:pt x="2533" y="56"/>
                    </a:lnTo>
                    <a:lnTo>
                      <a:pt x="2348" y="58"/>
                    </a:lnTo>
                    <a:lnTo>
                      <a:pt x="2259" y="116"/>
                    </a:lnTo>
                    <a:lnTo>
                      <a:pt x="2017" y="24"/>
                    </a:lnTo>
                    <a:lnTo>
                      <a:pt x="1862" y="42"/>
                    </a:lnTo>
                    <a:lnTo>
                      <a:pt x="1587" y="50"/>
                    </a:lnTo>
                    <a:lnTo>
                      <a:pt x="1159" y="56"/>
                    </a:lnTo>
                    <a:lnTo>
                      <a:pt x="607" y="48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4" name="Freeform 90">
                <a:extLst>
                  <a:ext uri="{FF2B5EF4-FFF2-40B4-BE49-F238E27FC236}">
                    <a16:creationId xmlns:a16="http://schemas.microsoft.com/office/drawing/2014/main" id="{CA527A0E-B75D-B9F4-AACC-8B2C648697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8275" y="3201988"/>
                <a:ext cx="912813" cy="495300"/>
              </a:xfrm>
              <a:custGeom>
                <a:avLst/>
                <a:gdLst>
                  <a:gd name="T0" fmla="*/ 62 w 3036"/>
                  <a:gd name="T1" fmla="*/ 59 h 1646"/>
                  <a:gd name="T2" fmla="*/ 0 w 3036"/>
                  <a:gd name="T3" fmla="*/ 491 h 1646"/>
                  <a:gd name="T4" fmla="*/ 13 w 3036"/>
                  <a:gd name="T5" fmla="*/ 1641 h 1646"/>
                  <a:gd name="T6" fmla="*/ 1401 w 3036"/>
                  <a:gd name="T7" fmla="*/ 1646 h 1646"/>
                  <a:gd name="T8" fmla="*/ 2298 w 3036"/>
                  <a:gd name="T9" fmla="*/ 1572 h 1646"/>
                  <a:gd name="T10" fmla="*/ 3036 w 3036"/>
                  <a:gd name="T11" fmla="*/ 1509 h 1646"/>
                  <a:gd name="T12" fmla="*/ 3036 w 3036"/>
                  <a:gd name="T13" fmla="*/ 1326 h 1646"/>
                  <a:gd name="T14" fmla="*/ 3009 w 3036"/>
                  <a:gd name="T15" fmla="*/ 1043 h 1646"/>
                  <a:gd name="T16" fmla="*/ 3009 w 3036"/>
                  <a:gd name="T17" fmla="*/ 713 h 1646"/>
                  <a:gd name="T18" fmla="*/ 2987 w 3036"/>
                  <a:gd name="T19" fmla="*/ 461 h 1646"/>
                  <a:gd name="T20" fmla="*/ 2862 w 3036"/>
                  <a:gd name="T21" fmla="*/ 384 h 1646"/>
                  <a:gd name="T22" fmla="*/ 2807 w 3036"/>
                  <a:gd name="T23" fmla="*/ 221 h 1646"/>
                  <a:gd name="T24" fmla="*/ 2837 w 3036"/>
                  <a:gd name="T25" fmla="*/ 131 h 1646"/>
                  <a:gd name="T26" fmla="*/ 2734 w 3036"/>
                  <a:gd name="T27" fmla="*/ 73 h 1646"/>
                  <a:gd name="T28" fmla="*/ 2593 w 3036"/>
                  <a:gd name="T29" fmla="*/ 0 h 1646"/>
                  <a:gd name="T30" fmla="*/ 2392 w 3036"/>
                  <a:gd name="T31" fmla="*/ 2 h 1646"/>
                  <a:gd name="T32" fmla="*/ 2212 w 3036"/>
                  <a:gd name="T33" fmla="*/ 11 h 1646"/>
                  <a:gd name="T34" fmla="*/ 2062 w 3036"/>
                  <a:gd name="T35" fmla="*/ 27 h 1646"/>
                  <a:gd name="T36" fmla="*/ 1474 w 3036"/>
                  <a:gd name="T37" fmla="*/ 60 h 1646"/>
                  <a:gd name="T38" fmla="*/ 62 w 3036"/>
                  <a:gd name="T39" fmla="*/ 59 h 16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3036"/>
                  <a:gd name="T61" fmla="*/ 0 h 1646"/>
                  <a:gd name="T62" fmla="*/ 3036 w 3036"/>
                  <a:gd name="T63" fmla="*/ 1646 h 164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3036" h="1646">
                    <a:moveTo>
                      <a:pt x="62" y="59"/>
                    </a:moveTo>
                    <a:lnTo>
                      <a:pt x="0" y="491"/>
                    </a:lnTo>
                    <a:lnTo>
                      <a:pt x="13" y="1641"/>
                    </a:lnTo>
                    <a:lnTo>
                      <a:pt x="1401" y="1646"/>
                    </a:lnTo>
                    <a:lnTo>
                      <a:pt x="2298" y="1572"/>
                    </a:lnTo>
                    <a:lnTo>
                      <a:pt x="3036" y="1509"/>
                    </a:lnTo>
                    <a:lnTo>
                      <a:pt x="3036" y="1326"/>
                    </a:lnTo>
                    <a:lnTo>
                      <a:pt x="3009" y="1043"/>
                    </a:lnTo>
                    <a:lnTo>
                      <a:pt x="3009" y="713"/>
                    </a:lnTo>
                    <a:lnTo>
                      <a:pt x="2987" y="461"/>
                    </a:lnTo>
                    <a:lnTo>
                      <a:pt x="2862" y="384"/>
                    </a:lnTo>
                    <a:lnTo>
                      <a:pt x="2807" y="221"/>
                    </a:lnTo>
                    <a:lnTo>
                      <a:pt x="2837" y="131"/>
                    </a:lnTo>
                    <a:lnTo>
                      <a:pt x="2734" y="73"/>
                    </a:lnTo>
                    <a:lnTo>
                      <a:pt x="2593" y="0"/>
                    </a:lnTo>
                    <a:lnTo>
                      <a:pt x="2392" y="2"/>
                    </a:lnTo>
                    <a:lnTo>
                      <a:pt x="2212" y="11"/>
                    </a:lnTo>
                    <a:lnTo>
                      <a:pt x="2062" y="27"/>
                    </a:lnTo>
                    <a:lnTo>
                      <a:pt x="1474" y="60"/>
                    </a:lnTo>
                    <a:lnTo>
                      <a:pt x="62" y="5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5" name="Freeform 94">
                <a:extLst>
                  <a:ext uri="{FF2B5EF4-FFF2-40B4-BE49-F238E27FC236}">
                    <a16:creationId xmlns:a16="http://schemas.microsoft.com/office/drawing/2014/main" id="{A12EBECE-5BA0-33E6-9408-254DCA985F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6275" y="1808163"/>
                <a:ext cx="784225" cy="896938"/>
              </a:xfrm>
              <a:custGeom>
                <a:avLst/>
                <a:gdLst>
                  <a:gd name="T0" fmla="*/ 0 w 2604"/>
                  <a:gd name="T1" fmla="*/ 239 h 2977"/>
                  <a:gd name="T2" fmla="*/ 161 w 2604"/>
                  <a:gd name="T3" fmla="*/ 242 h 2977"/>
                  <a:gd name="T4" fmla="*/ 337 w 2604"/>
                  <a:gd name="T5" fmla="*/ 226 h 2977"/>
                  <a:gd name="T6" fmla="*/ 481 w 2604"/>
                  <a:gd name="T7" fmla="*/ 242 h 2977"/>
                  <a:gd name="T8" fmla="*/ 617 w 2604"/>
                  <a:gd name="T9" fmla="*/ 210 h 2977"/>
                  <a:gd name="T10" fmla="*/ 617 w 2604"/>
                  <a:gd name="T11" fmla="*/ 0 h 2977"/>
                  <a:gd name="T12" fmla="*/ 721 w 2604"/>
                  <a:gd name="T13" fmla="*/ 26 h 2977"/>
                  <a:gd name="T14" fmla="*/ 657 w 2604"/>
                  <a:gd name="T15" fmla="*/ 130 h 2977"/>
                  <a:gd name="T16" fmla="*/ 705 w 2604"/>
                  <a:gd name="T17" fmla="*/ 210 h 2977"/>
                  <a:gd name="T18" fmla="*/ 857 w 2604"/>
                  <a:gd name="T19" fmla="*/ 270 h 2977"/>
                  <a:gd name="T20" fmla="*/ 969 w 2604"/>
                  <a:gd name="T21" fmla="*/ 322 h 2977"/>
                  <a:gd name="T22" fmla="*/ 1187 w 2604"/>
                  <a:gd name="T23" fmla="*/ 360 h 2977"/>
                  <a:gd name="T24" fmla="*/ 1398 w 2604"/>
                  <a:gd name="T25" fmla="*/ 360 h 2977"/>
                  <a:gd name="T26" fmla="*/ 1488 w 2604"/>
                  <a:gd name="T27" fmla="*/ 300 h 2977"/>
                  <a:gd name="T28" fmla="*/ 1608 w 2604"/>
                  <a:gd name="T29" fmla="*/ 390 h 2977"/>
                  <a:gd name="T30" fmla="*/ 1788 w 2604"/>
                  <a:gd name="T31" fmla="*/ 420 h 2977"/>
                  <a:gd name="T32" fmla="*/ 1968 w 2604"/>
                  <a:gd name="T33" fmla="*/ 510 h 2977"/>
                  <a:gd name="T34" fmla="*/ 2148 w 2604"/>
                  <a:gd name="T35" fmla="*/ 450 h 2977"/>
                  <a:gd name="T36" fmla="*/ 2209 w 2604"/>
                  <a:gd name="T37" fmla="*/ 490 h 2977"/>
                  <a:gd name="T38" fmla="*/ 2358 w 2604"/>
                  <a:gd name="T39" fmla="*/ 480 h 2977"/>
                  <a:gd name="T40" fmla="*/ 2473 w 2604"/>
                  <a:gd name="T41" fmla="*/ 482 h 2977"/>
                  <a:gd name="T42" fmla="*/ 2604 w 2604"/>
                  <a:gd name="T43" fmla="*/ 476 h 2977"/>
                  <a:gd name="T44" fmla="*/ 2596 w 2604"/>
                  <a:gd name="T45" fmla="*/ 497 h 2977"/>
                  <a:gd name="T46" fmla="*/ 2257 w 2604"/>
                  <a:gd name="T47" fmla="*/ 714 h 2977"/>
                  <a:gd name="T48" fmla="*/ 2121 w 2604"/>
                  <a:gd name="T49" fmla="*/ 842 h 2977"/>
                  <a:gd name="T50" fmla="*/ 2058 w 2604"/>
                  <a:gd name="T51" fmla="*/ 990 h 2977"/>
                  <a:gd name="T52" fmla="*/ 1848 w 2604"/>
                  <a:gd name="T53" fmla="*/ 1140 h 2977"/>
                  <a:gd name="T54" fmla="*/ 1728 w 2604"/>
                  <a:gd name="T55" fmla="*/ 1290 h 2977"/>
                  <a:gd name="T56" fmla="*/ 1788 w 2604"/>
                  <a:gd name="T57" fmla="*/ 1470 h 2977"/>
                  <a:gd name="T58" fmla="*/ 1681 w 2604"/>
                  <a:gd name="T59" fmla="*/ 1618 h 2977"/>
                  <a:gd name="T60" fmla="*/ 1578 w 2604"/>
                  <a:gd name="T61" fmla="*/ 1740 h 2977"/>
                  <a:gd name="T62" fmla="*/ 1698 w 2604"/>
                  <a:gd name="T63" fmla="*/ 1890 h 2977"/>
                  <a:gd name="T64" fmla="*/ 1681 w 2604"/>
                  <a:gd name="T65" fmla="*/ 2106 h 2977"/>
                  <a:gd name="T66" fmla="*/ 1638 w 2604"/>
                  <a:gd name="T67" fmla="*/ 2220 h 2977"/>
                  <a:gd name="T68" fmla="*/ 1737 w 2604"/>
                  <a:gd name="T69" fmla="*/ 2266 h 2977"/>
                  <a:gd name="T70" fmla="*/ 1878 w 2604"/>
                  <a:gd name="T71" fmla="*/ 2250 h 2977"/>
                  <a:gd name="T72" fmla="*/ 2073 w 2604"/>
                  <a:gd name="T73" fmla="*/ 2426 h 2977"/>
                  <a:gd name="T74" fmla="*/ 2388 w 2604"/>
                  <a:gd name="T75" fmla="*/ 2640 h 2977"/>
                  <a:gd name="T76" fmla="*/ 2329 w 2604"/>
                  <a:gd name="T77" fmla="*/ 2794 h 2977"/>
                  <a:gd name="T78" fmla="*/ 394 w 2604"/>
                  <a:gd name="T79" fmla="*/ 2977 h 2977"/>
                  <a:gd name="T80" fmla="*/ 421 w 2604"/>
                  <a:gd name="T81" fmla="*/ 2701 h 2977"/>
                  <a:gd name="T82" fmla="*/ 385 w 2604"/>
                  <a:gd name="T83" fmla="*/ 2123 h 2977"/>
                  <a:gd name="T84" fmla="*/ 256 w 2604"/>
                  <a:gd name="T85" fmla="*/ 1969 h 2977"/>
                  <a:gd name="T86" fmla="*/ 294 w 2604"/>
                  <a:gd name="T87" fmla="*/ 1862 h 2977"/>
                  <a:gd name="T88" fmla="*/ 282 w 2604"/>
                  <a:gd name="T89" fmla="*/ 1741 h 2977"/>
                  <a:gd name="T90" fmla="*/ 229 w 2604"/>
                  <a:gd name="T91" fmla="*/ 1387 h 2977"/>
                  <a:gd name="T92" fmla="*/ 181 w 2604"/>
                  <a:gd name="T93" fmla="*/ 928 h 2977"/>
                  <a:gd name="T94" fmla="*/ 60 w 2604"/>
                  <a:gd name="T95" fmla="*/ 763 h 2977"/>
                  <a:gd name="T96" fmla="*/ 25 w 2604"/>
                  <a:gd name="T97" fmla="*/ 556 h 2977"/>
                  <a:gd name="T98" fmla="*/ 0 w 2604"/>
                  <a:gd name="T99" fmla="*/ 239 h 297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604"/>
                  <a:gd name="T151" fmla="*/ 0 h 2977"/>
                  <a:gd name="T152" fmla="*/ 2604 w 2604"/>
                  <a:gd name="T153" fmla="*/ 2977 h 297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604" h="2977">
                    <a:moveTo>
                      <a:pt x="0" y="239"/>
                    </a:moveTo>
                    <a:lnTo>
                      <a:pt x="161" y="242"/>
                    </a:lnTo>
                    <a:lnTo>
                      <a:pt x="337" y="226"/>
                    </a:lnTo>
                    <a:lnTo>
                      <a:pt x="481" y="242"/>
                    </a:lnTo>
                    <a:lnTo>
                      <a:pt x="617" y="210"/>
                    </a:lnTo>
                    <a:lnTo>
                      <a:pt x="617" y="0"/>
                    </a:lnTo>
                    <a:lnTo>
                      <a:pt x="721" y="26"/>
                    </a:lnTo>
                    <a:lnTo>
                      <a:pt x="657" y="130"/>
                    </a:lnTo>
                    <a:lnTo>
                      <a:pt x="705" y="210"/>
                    </a:lnTo>
                    <a:lnTo>
                      <a:pt x="857" y="270"/>
                    </a:lnTo>
                    <a:lnTo>
                      <a:pt x="969" y="322"/>
                    </a:lnTo>
                    <a:lnTo>
                      <a:pt x="1187" y="360"/>
                    </a:lnTo>
                    <a:lnTo>
                      <a:pt x="1398" y="360"/>
                    </a:lnTo>
                    <a:lnTo>
                      <a:pt x="1488" y="300"/>
                    </a:lnTo>
                    <a:lnTo>
                      <a:pt x="1608" y="390"/>
                    </a:lnTo>
                    <a:lnTo>
                      <a:pt x="1788" y="420"/>
                    </a:lnTo>
                    <a:lnTo>
                      <a:pt x="1968" y="510"/>
                    </a:lnTo>
                    <a:lnTo>
                      <a:pt x="2148" y="450"/>
                    </a:lnTo>
                    <a:lnTo>
                      <a:pt x="2209" y="490"/>
                    </a:lnTo>
                    <a:lnTo>
                      <a:pt x="2358" y="480"/>
                    </a:lnTo>
                    <a:lnTo>
                      <a:pt x="2473" y="482"/>
                    </a:lnTo>
                    <a:lnTo>
                      <a:pt x="2604" y="476"/>
                    </a:lnTo>
                    <a:lnTo>
                      <a:pt x="2596" y="497"/>
                    </a:lnTo>
                    <a:lnTo>
                      <a:pt x="2257" y="714"/>
                    </a:lnTo>
                    <a:lnTo>
                      <a:pt x="2121" y="842"/>
                    </a:lnTo>
                    <a:lnTo>
                      <a:pt x="2058" y="990"/>
                    </a:lnTo>
                    <a:lnTo>
                      <a:pt x="1848" y="1140"/>
                    </a:lnTo>
                    <a:lnTo>
                      <a:pt x="1728" y="1290"/>
                    </a:lnTo>
                    <a:lnTo>
                      <a:pt x="1788" y="1470"/>
                    </a:lnTo>
                    <a:lnTo>
                      <a:pt x="1681" y="1618"/>
                    </a:lnTo>
                    <a:lnTo>
                      <a:pt x="1578" y="1740"/>
                    </a:lnTo>
                    <a:lnTo>
                      <a:pt x="1698" y="1890"/>
                    </a:lnTo>
                    <a:lnTo>
                      <a:pt x="1681" y="2106"/>
                    </a:lnTo>
                    <a:lnTo>
                      <a:pt x="1638" y="2220"/>
                    </a:lnTo>
                    <a:lnTo>
                      <a:pt x="1737" y="2266"/>
                    </a:lnTo>
                    <a:lnTo>
                      <a:pt x="1878" y="2250"/>
                    </a:lnTo>
                    <a:lnTo>
                      <a:pt x="2073" y="2426"/>
                    </a:lnTo>
                    <a:lnTo>
                      <a:pt x="2388" y="2640"/>
                    </a:lnTo>
                    <a:lnTo>
                      <a:pt x="2329" y="2794"/>
                    </a:lnTo>
                    <a:lnTo>
                      <a:pt x="394" y="2977"/>
                    </a:lnTo>
                    <a:lnTo>
                      <a:pt x="421" y="2701"/>
                    </a:lnTo>
                    <a:lnTo>
                      <a:pt x="385" y="2123"/>
                    </a:lnTo>
                    <a:lnTo>
                      <a:pt x="256" y="1969"/>
                    </a:lnTo>
                    <a:lnTo>
                      <a:pt x="294" y="1862"/>
                    </a:lnTo>
                    <a:lnTo>
                      <a:pt x="282" y="1741"/>
                    </a:lnTo>
                    <a:lnTo>
                      <a:pt x="229" y="1387"/>
                    </a:lnTo>
                    <a:lnTo>
                      <a:pt x="181" y="928"/>
                    </a:lnTo>
                    <a:lnTo>
                      <a:pt x="60" y="763"/>
                    </a:lnTo>
                    <a:lnTo>
                      <a:pt x="25" y="556"/>
                    </a:lnTo>
                    <a:lnTo>
                      <a:pt x="0" y="23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6" name="Freeform 95">
                <a:extLst>
                  <a:ext uri="{FF2B5EF4-FFF2-40B4-BE49-F238E27FC236}">
                    <a16:creationId xmlns:a16="http://schemas.microsoft.com/office/drawing/2014/main" id="{3871D185-F232-E673-54C7-1610FC979C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2525" y="2132013"/>
                <a:ext cx="661988" cy="652463"/>
              </a:xfrm>
              <a:custGeom>
                <a:avLst/>
                <a:gdLst>
                  <a:gd name="T0" fmla="*/ 267 w 2202"/>
                  <a:gd name="T1" fmla="*/ 70 h 2170"/>
                  <a:gd name="T2" fmla="*/ 150 w 2202"/>
                  <a:gd name="T3" fmla="*/ 216 h 2170"/>
                  <a:gd name="T4" fmla="*/ 209 w 2202"/>
                  <a:gd name="T5" fmla="*/ 400 h 2170"/>
                  <a:gd name="T6" fmla="*/ 102 w 2202"/>
                  <a:gd name="T7" fmla="*/ 544 h 2170"/>
                  <a:gd name="T8" fmla="*/ 0 w 2202"/>
                  <a:gd name="T9" fmla="*/ 667 h 2170"/>
                  <a:gd name="T10" fmla="*/ 119 w 2202"/>
                  <a:gd name="T11" fmla="*/ 820 h 2170"/>
                  <a:gd name="T12" fmla="*/ 102 w 2202"/>
                  <a:gd name="T13" fmla="*/ 1035 h 2170"/>
                  <a:gd name="T14" fmla="*/ 59 w 2202"/>
                  <a:gd name="T15" fmla="*/ 1146 h 2170"/>
                  <a:gd name="T16" fmla="*/ 158 w 2202"/>
                  <a:gd name="T17" fmla="*/ 1195 h 2170"/>
                  <a:gd name="T18" fmla="*/ 297 w 2202"/>
                  <a:gd name="T19" fmla="*/ 1177 h 2170"/>
                  <a:gd name="T20" fmla="*/ 501 w 2202"/>
                  <a:gd name="T21" fmla="*/ 1359 h 2170"/>
                  <a:gd name="T22" fmla="*/ 809 w 2202"/>
                  <a:gd name="T23" fmla="*/ 1567 h 2170"/>
                  <a:gd name="T24" fmla="*/ 750 w 2202"/>
                  <a:gd name="T25" fmla="*/ 1723 h 2170"/>
                  <a:gd name="T26" fmla="*/ 814 w 2202"/>
                  <a:gd name="T27" fmla="*/ 1802 h 2170"/>
                  <a:gd name="T28" fmla="*/ 814 w 2202"/>
                  <a:gd name="T29" fmla="*/ 1938 h 2170"/>
                  <a:gd name="T30" fmla="*/ 854 w 2202"/>
                  <a:gd name="T31" fmla="*/ 2066 h 2170"/>
                  <a:gd name="T32" fmla="*/ 982 w 2202"/>
                  <a:gd name="T33" fmla="*/ 2122 h 2170"/>
                  <a:gd name="T34" fmla="*/ 1078 w 2202"/>
                  <a:gd name="T35" fmla="*/ 2170 h 2170"/>
                  <a:gd name="T36" fmla="*/ 2112 w 2202"/>
                  <a:gd name="T37" fmla="*/ 2010 h 2170"/>
                  <a:gd name="T38" fmla="*/ 2112 w 2202"/>
                  <a:gd name="T39" fmla="*/ 1800 h 2170"/>
                  <a:gd name="T40" fmla="*/ 2022 w 2202"/>
                  <a:gd name="T41" fmla="*/ 1710 h 2170"/>
                  <a:gd name="T42" fmla="*/ 2006 w 2202"/>
                  <a:gd name="T43" fmla="*/ 1554 h 2170"/>
                  <a:gd name="T44" fmla="*/ 2022 w 2202"/>
                  <a:gd name="T45" fmla="*/ 1410 h 2170"/>
                  <a:gd name="T46" fmla="*/ 2052 w 2202"/>
                  <a:gd name="T47" fmla="*/ 1350 h 2170"/>
                  <a:gd name="T48" fmla="*/ 2022 w 2202"/>
                  <a:gd name="T49" fmla="*/ 1200 h 2170"/>
                  <a:gd name="T50" fmla="*/ 2052 w 2202"/>
                  <a:gd name="T51" fmla="*/ 1080 h 2170"/>
                  <a:gd name="T52" fmla="*/ 2052 w 2202"/>
                  <a:gd name="T53" fmla="*/ 990 h 2170"/>
                  <a:gd name="T54" fmla="*/ 2202 w 2202"/>
                  <a:gd name="T55" fmla="*/ 660 h 2170"/>
                  <a:gd name="T56" fmla="*/ 2172 w 2202"/>
                  <a:gd name="T57" fmla="*/ 570 h 2170"/>
                  <a:gd name="T58" fmla="*/ 2112 w 2202"/>
                  <a:gd name="T59" fmla="*/ 660 h 2170"/>
                  <a:gd name="T60" fmla="*/ 2052 w 2202"/>
                  <a:gd name="T61" fmla="*/ 750 h 2170"/>
                  <a:gd name="T62" fmla="*/ 2022 w 2202"/>
                  <a:gd name="T63" fmla="*/ 840 h 2170"/>
                  <a:gd name="T64" fmla="*/ 1872 w 2202"/>
                  <a:gd name="T65" fmla="*/ 1050 h 2170"/>
                  <a:gd name="T66" fmla="*/ 1872 w 2202"/>
                  <a:gd name="T67" fmla="*/ 930 h 2170"/>
                  <a:gd name="T68" fmla="*/ 1878 w 2202"/>
                  <a:gd name="T69" fmla="*/ 818 h 2170"/>
                  <a:gd name="T70" fmla="*/ 1942 w 2202"/>
                  <a:gd name="T71" fmla="*/ 714 h 2170"/>
                  <a:gd name="T72" fmla="*/ 1932 w 2202"/>
                  <a:gd name="T73" fmla="*/ 570 h 2170"/>
                  <a:gd name="T74" fmla="*/ 1842 w 2202"/>
                  <a:gd name="T75" fmla="*/ 480 h 2170"/>
                  <a:gd name="T76" fmla="*/ 1838 w 2202"/>
                  <a:gd name="T77" fmla="*/ 418 h 2170"/>
                  <a:gd name="T78" fmla="*/ 1692 w 2202"/>
                  <a:gd name="T79" fmla="*/ 300 h 2170"/>
                  <a:gd name="T80" fmla="*/ 1512 w 2202"/>
                  <a:gd name="T81" fmla="*/ 330 h 2170"/>
                  <a:gd name="T82" fmla="*/ 1482 w 2202"/>
                  <a:gd name="T83" fmla="*/ 270 h 2170"/>
                  <a:gd name="T84" fmla="*/ 1374 w 2202"/>
                  <a:gd name="T85" fmla="*/ 274 h 2170"/>
                  <a:gd name="T86" fmla="*/ 1230 w 2202"/>
                  <a:gd name="T87" fmla="*/ 266 h 2170"/>
                  <a:gd name="T88" fmla="*/ 1062 w 2202"/>
                  <a:gd name="T89" fmla="*/ 270 h 2170"/>
                  <a:gd name="T90" fmla="*/ 974 w 2202"/>
                  <a:gd name="T91" fmla="*/ 202 h 2170"/>
                  <a:gd name="T92" fmla="*/ 912 w 2202"/>
                  <a:gd name="T93" fmla="*/ 120 h 2170"/>
                  <a:gd name="T94" fmla="*/ 672 w 2202"/>
                  <a:gd name="T95" fmla="*/ 120 h 2170"/>
                  <a:gd name="T96" fmla="*/ 642 w 2202"/>
                  <a:gd name="T97" fmla="*/ 0 h 2170"/>
                  <a:gd name="T98" fmla="*/ 372 w 2202"/>
                  <a:gd name="T99" fmla="*/ 120 h 2170"/>
                  <a:gd name="T100" fmla="*/ 267 w 2202"/>
                  <a:gd name="T101" fmla="*/ 70 h 217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202"/>
                  <a:gd name="T154" fmla="*/ 0 h 2170"/>
                  <a:gd name="T155" fmla="*/ 2202 w 2202"/>
                  <a:gd name="T156" fmla="*/ 2170 h 217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202" h="2170">
                    <a:moveTo>
                      <a:pt x="267" y="70"/>
                    </a:moveTo>
                    <a:lnTo>
                      <a:pt x="150" y="216"/>
                    </a:lnTo>
                    <a:lnTo>
                      <a:pt x="209" y="400"/>
                    </a:lnTo>
                    <a:lnTo>
                      <a:pt x="102" y="544"/>
                    </a:lnTo>
                    <a:lnTo>
                      <a:pt x="0" y="667"/>
                    </a:lnTo>
                    <a:lnTo>
                      <a:pt x="119" y="820"/>
                    </a:lnTo>
                    <a:lnTo>
                      <a:pt x="102" y="1035"/>
                    </a:lnTo>
                    <a:lnTo>
                      <a:pt x="59" y="1146"/>
                    </a:lnTo>
                    <a:lnTo>
                      <a:pt x="158" y="1195"/>
                    </a:lnTo>
                    <a:lnTo>
                      <a:pt x="297" y="1177"/>
                    </a:lnTo>
                    <a:lnTo>
                      <a:pt x="501" y="1359"/>
                    </a:lnTo>
                    <a:lnTo>
                      <a:pt x="809" y="1567"/>
                    </a:lnTo>
                    <a:lnTo>
                      <a:pt x="750" y="1723"/>
                    </a:lnTo>
                    <a:lnTo>
                      <a:pt x="814" y="1802"/>
                    </a:lnTo>
                    <a:lnTo>
                      <a:pt x="814" y="1938"/>
                    </a:lnTo>
                    <a:lnTo>
                      <a:pt x="854" y="2066"/>
                    </a:lnTo>
                    <a:lnTo>
                      <a:pt x="982" y="2122"/>
                    </a:lnTo>
                    <a:lnTo>
                      <a:pt x="1078" y="2170"/>
                    </a:lnTo>
                    <a:lnTo>
                      <a:pt x="2112" y="2010"/>
                    </a:lnTo>
                    <a:lnTo>
                      <a:pt x="2112" y="1800"/>
                    </a:lnTo>
                    <a:lnTo>
                      <a:pt x="2022" y="1710"/>
                    </a:lnTo>
                    <a:lnTo>
                      <a:pt x="2006" y="1554"/>
                    </a:lnTo>
                    <a:lnTo>
                      <a:pt x="2022" y="1410"/>
                    </a:lnTo>
                    <a:lnTo>
                      <a:pt x="2052" y="1350"/>
                    </a:lnTo>
                    <a:lnTo>
                      <a:pt x="2022" y="1200"/>
                    </a:lnTo>
                    <a:lnTo>
                      <a:pt x="2052" y="1080"/>
                    </a:lnTo>
                    <a:lnTo>
                      <a:pt x="2052" y="990"/>
                    </a:lnTo>
                    <a:lnTo>
                      <a:pt x="2202" y="660"/>
                    </a:lnTo>
                    <a:lnTo>
                      <a:pt x="2172" y="570"/>
                    </a:lnTo>
                    <a:lnTo>
                      <a:pt x="2112" y="660"/>
                    </a:lnTo>
                    <a:lnTo>
                      <a:pt x="2052" y="750"/>
                    </a:lnTo>
                    <a:lnTo>
                      <a:pt x="2022" y="840"/>
                    </a:lnTo>
                    <a:lnTo>
                      <a:pt x="1872" y="1050"/>
                    </a:lnTo>
                    <a:lnTo>
                      <a:pt x="1872" y="930"/>
                    </a:lnTo>
                    <a:lnTo>
                      <a:pt x="1878" y="818"/>
                    </a:lnTo>
                    <a:lnTo>
                      <a:pt x="1942" y="714"/>
                    </a:lnTo>
                    <a:lnTo>
                      <a:pt x="1932" y="570"/>
                    </a:lnTo>
                    <a:lnTo>
                      <a:pt x="1842" y="480"/>
                    </a:lnTo>
                    <a:lnTo>
                      <a:pt x="1838" y="418"/>
                    </a:lnTo>
                    <a:lnTo>
                      <a:pt x="1692" y="300"/>
                    </a:lnTo>
                    <a:lnTo>
                      <a:pt x="1512" y="330"/>
                    </a:lnTo>
                    <a:lnTo>
                      <a:pt x="1482" y="270"/>
                    </a:lnTo>
                    <a:lnTo>
                      <a:pt x="1374" y="274"/>
                    </a:lnTo>
                    <a:lnTo>
                      <a:pt x="1230" y="266"/>
                    </a:lnTo>
                    <a:lnTo>
                      <a:pt x="1062" y="270"/>
                    </a:lnTo>
                    <a:lnTo>
                      <a:pt x="974" y="202"/>
                    </a:lnTo>
                    <a:lnTo>
                      <a:pt x="912" y="120"/>
                    </a:lnTo>
                    <a:lnTo>
                      <a:pt x="672" y="120"/>
                    </a:lnTo>
                    <a:lnTo>
                      <a:pt x="642" y="0"/>
                    </a:lnTo>
                    <a:lnTo>
                      <a:pt x="372" y="120"/>
                    </a:lnTo>
                    <a:lnTo>
                      <a:pt x="267" y="7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7" name="Freeform 96">
                <a:extLst>
                  <a:ext uri="{FF2B5EF4-FFF2-40B4-BE49-F238E27FC236}">
                    <a16:creationId xmlns:a16="http://schemas.microsoft.com/office/drawing/2014/main" id="{05F73AA0-2B58-F2E5-A7C4-3E3C1A6C30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925" y="2649538"/>
                <a:ext cx="747713" cy="481013"/>
              </a:xfrm>
              <a:custGeom>
                <a:avLst/>
                <a:gdLst>
                  <a:gd name="T0" fmla="*/ 0 w 2485"/>
                  <a:gd name="T1" fmla="*/ 183 h 1601"/>
                  <a:gd name="T2" fmla="*/ 1935 w 2485"/>
                  <a:gd name="T3" fmla="*/ 0 h 1601"/>
                  <a:gd name="T4" fmla="*/ 1996 w 2485"/>
                  <a:gd name="T5" fmla="*/ 75 h 1601"/>
                  <a:gd name="T6" fmla="*/ 1998 w 2485"/>
                  <a:gd name="T7" fmla="*/ 212 h 1601"/>
                  <a:gd name="T8" fmla="*/ 2037 w 2485"/>
                  <a:gd name="T9" fmla="*/ 344 h 1601"/>
                  <a:gd name="T10" fmla="*/ 2155 w 2485"/>
                  <a:gd name="T11" fmla="*/ 393 h 1601"/>
                  <a:gd name="T12" fmla="*/ 2257 w 2485"/>
                  <a:gd name="T13" fmla="*/ 447 h 1601"/>
                  <a:gd name="T14" fmla="*/ 2357 w 2485"/>
                  <a:gd name="T15" fmla="*/ 575 h 1601"/>
                  <a:gd name="T16" fmla="*/ 2445 w 2485"/>
                  <a:gd name="T17" fmla="*/ 671 h 1601"/>
                  <a:gd name="T18" fmla="*/ 2485 w 2485"/>
                  <a:gd name="T19" fmla="*/ 815 h 1601"/>
                  <a:gd name="T20" fmla="*/ 2377 w 2485"/>
                  <a:gd name="T21" fmla="*/ 939 h 1601"/>
                  <a:gd name="T22" fmla="*/ 2245 w 2485"/>
                  <a:gd name="T23" fmla="*/ 999 h 1601"/>
                  <a:gd name="T24" fmla="*/ 2107 w 2485"/>
                  <a:gd name="T25" fmla="*/ 999 h 1601"/>
                  <a:gd name="T26" fmla="*/ 2197 w 2485"/>
                  <a:gd name="T27" fmla="*/ 1149 h 1601"/>
                  <a:gd name="T28" fmla="*/ 2149 w 2485"/>
                  <a:gd name="T29" fmla="*/ 1311 h 1601"/>
                  <a:gd name="T30" fmla="*/ 2077 w 2485"/>
                  <a:gd name="T31" fmla="*/ 1449 h 1601"/>
                  <a:gd name="T32" fmla="*/ 2045 w 2485"/>
                  <a:gd name="T33" fmla="*/ 1559 h 1601"/>
                  <a:gd name="T34" fmla="*/ 1897 w 2485"/>
                  <a:gd name="T35" fmla="*/ 1449 h 1601"/>
                  <a:gd name="T36" fmla="*/ 1461 w 2485"/>
                  <a:gd name="T37" fmla="*/ 1527 h 1601"/>
                  <a:gd name="T38" fmla="*/ 1029 w 2485"/>
                  <a:gd name="T39" fmla="*/ 1567 h 1601"/>
                  <a:gd name="T40" fmla="*/ 384 w 2485"/>
                  <a:gd name="T41" fmla="*/ 1601 h 1601"/>
                  <a:gd name="T42" fmla="*/ 384 w 2485"/>
                  <a:gd name="T43" fmla="*/ 1355 h 1601"/>
                  <a:gd name="T44" fmla="*/ 120 w 2485"/>
                  <a:gd name="T45" fmla="*/ 827 h 1601"/>
                  <a:gd name="T46" fmla="*/ 33 w 2485"/>
                  <a:gd name="T47" fmla="*/ 620 h 1601"/>
                  <a:gd name="T48" fmla="*/ 34 w 2485"/>
                  <a:gd name="T49" fmla="*/ 312 h 1601"/>
                  <a:gd name="T50" fmla="*/ 0 w 2485"/>
                  <a:gd name="T51" fmla="*/ 183 h 160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485"/>
                  <a:gd name="T79" fmla="*/ 0 h 1601"/>
                  <a:gd name="T80" fmla="*/ 2485 w 2485"/>
                  <a:gd name="T81" fmla="*/ 1601 h 160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485" h="1601">
                    <a:moveTo>
                      <a:pt x="0" y="183"/>
                    </a:moveTo>
                    <a:lnTo>
                      <a:pt x="1935" y="0"/>
                    </a:lnTo>
                    <a:lnTo>
                      <a:pt x="1996" y="75"/>
                    </a:lnTo>
                    <a:lnTo>
                      <a:pt x="1998" y="212"/>
                    </a:lnTo>
                    <a:lnTo>
                      <a:pt x="2037" y="344"/>
                    </a:lnTo>
                    <a:lnTo>
                      <a:pt x="2155" y="393"/>
                    </a:lnTo>
                    <a:lnTo>
                      <a:pt x="2257" y="447"/>
                    </a:lnTo>
                    <a:lnTo>
                      <a:pt x="2357" y="575"/>
                    </a:lnTo>
                    <a:lnTo>
                      <a:pt x="2445" y="671"/>
                    </a:lnTo>
                    <a:lnTo>
                      <a:pt x="2485" y="815"/>
                    </a:lnTo>
                    <a:lnTo>
                      <a:pt x="2377" y="939"/>
                    </a:lnTo>
                    <a:lnTo>
                      <a:pt x="2245" y="999"/>
                    </a:lnTo>
                    <a:lnTo>
                      <a:pt x="2107" y="999"/>
                    </a:lnTo>
                    <a:lnTo>
                      <a:pt x="2197" y="1149"/>
                    </a:lnTo>
                    <a:lnTo>
                      <a:pt x="2149" y="1311"/>
                    </a:lnTo>
                    <a:lnTo>
                      <a:pt x="2077" y="1449"/>
                    </a:lnTo>
                    <a:lnTo>
                      <a:pt x="2045" y="1559"/>
                    </a:lnTo>
                    <a:lnTo>
                      <a:pt x="1897" y="1449"/>
                    </a:lnTo>
                    <a:lnTo>
                      <a:pt x="1461" y="1527"/>
                    </a:lnTo>
                    <a:lnTo>
                      <a:pt x="1029" y="1567"/>
                    </a:lnTo>
                    <a:lnTo>
                      <a:pt x="384" y="1601"/>
                    </a:lnTo>
                    <a:lnTo>
                      <a:pt x="384" y="1355"/>
                    </a:lnTo>
                    <a:lnTo>
                      <a:pt x="120" y="827"/>
                    </a:lnTo>
                    <a:lnTo>
                      <a:pt x="33" y="620"/>
                    </a:lnTo>
                    <a:lnTo>
                      <a:pt x="34" y="312"/>
                    </a:lnTo>
                    <a:lnTo>
                      <a:pt x="0" y="18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8" name="Freeform 97">
                <a:extLst>
                  <a:ext uri="{FF2B5EF4-FFF2-40B4-BE49-F238E27FC236}">
                    <a16:creationId xmlns:a16="http://schemas.microsoft.com/office/drawing/2014/main" id="{4DA6680E-596B-38C8-8B9C-1410351E2C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2813" y="3086100"/>
                <a:ext cx="842963" cy="663575"/>
              </a:xfrm>
              <a:custGeom>
                <a:avLst/>
                <a:gdLst>
                  <a:gd name="T0" fmla="*/ 0 w 2800"/>
                  <a:gd name="T1" fmla="*/ 152 h 2206"/>
                  <a:gd name="T2" fmla="*/ 118 w 2800"/>
                  <a:gd name="T3" fmla="*/ 387 h 2206"/>
                  <a:gd name="T4" fmla="*/ 247 w 2800"/>
                  <a:gd name="T5" fmla="*/ 452 h 2206"/>
                  <a:gd name="T6" fmla="*/ 363 w 2800"/>
                  <a:gd name="T7" fmla="*/ 518 h 2206"/>
                  <a:gd name="T8" fmla="*/ 333 w 2800"/>
                  <a:gd name="T9" fmla="*/ 608 h 2206"/>
                  <a:gd name="T10" fmla="*/ 388 w 2800"/>
                  <a:gd name="T11" fmla="*/ 771 h 2206"/>
                  <a:gd name="T12" fmla="*/ 513 w 2800"/>
                  <a:gd name="T13" fmla="*/ 845 h 2206"/>
                  <a:gd name="T14" fmla="*/ 535 w 2800"/>
                  <a:gd name="T15" fmla="*/ 1115 h 2206"/>
                  <a:gd name="T16" fmla="*/ 535 w 2800"/>
                  <a:gd name="T17" fmla="*/ 1431 h 2206"/>
                  <a:gd name="T18" fmla="*/ 562 w 2800"/>
                  <a:gd name="T19" fmla="*/ 1710 h 2206"/>
                  <a:gd name="T20" fmla="*/ 562 w 2800"/>
                  <a:gd name="T21" fmla="*/ 1895 h 2206"/>
                  <a:gd name="T22" fmla="*/ 618 w 2800"/>
                  <a:gd name="T23" fmla="*/ 2034 h 2206"/>
                  <a:gd name="T24" fmla="*/ 645 w 2800"/>
                  <a:gd name="T25" fmla="*/ 2160 h 2206"/>
                  <a:gd name="T26" fmla="*/ 1769 w 2800"/>
                  <a:gd name="T27" fmla="*/ 2014 h 2206"/>
                  <a:gd name="T28" fmla="*/ 2073 w 2800"/>
                  <a:gd name="T29" fmla="*/ 1982 h 2206"/>
                  <a:gd name="T30" fmla="*/ 2383 w 2800"/>
                  <a:gd name="T31" fmla="*/ 1920 h 2206"/>
                  <a:gd name="T32" fmla="*/ 2443 w 2800"/>
                  <a:gd name="T33" fmla="*/ 1980 h 2206"/>
                  <a:gd name="T34" fmla="*/ 2353 w 2800"/>
                  <a:gd name="T35" fmla="*/ 2100 h 2206"/>
                  <a:gd name="T36" fmla="*/ 2413 w 2800"/>
                  <a:gd name="T37" fmla="*/ 2160 h 2206"/>
                  <a:gd name="T38" fmla="*/ 2520 w 2800"/>
                  <a:gd name="T39" fmla="*/ 2206 h 2206"/>
                  <a:gd name="T40" fmla="*/ 2623 w 2800"/>
                  <a:gd name="T41" fmla="*/ 2160 h 2206"/>
                  <a:gd name="T42" fmla="*/ 2653 w 2800"/>
                  <a:gd name="T43" fmla="*/ 2100 h 2206"/>
                  <a:gd name="T44" fmla="*/ 2623 w 2800"/>
                  <a:gd name="T45" fmla="*/ 2010 h 2206"/>
                  <a:gd name="T46" fmla="*/ 2672 w 2800"/>
                  <a:gd name="T47" fmla="*/ 1918 h 2206"/>
                  <a:gd name="T48" fmla="*/ 2713 w 2800"/>
                  <a:gd name="T49" fmla="*/ 1830 h 2206"/>
                  <a:gd name="T50" fmla="*/ 2800 w 2800"/>
                  <a:gd name="T51" fmla="*/ 1790 h 2206"/>
                  <a:gd name="T52" fmla="*/ 2792 w 2800"/>
                  <a:gd name="T53" fmla="*/ 1710 h 2206"/>
                  <a:gd name="T54" fmla="*/ 2784 w 2800"/>
                  <a:gd name="T55" fmla="*/ 1614 h 2206"/>
                  <a:gd name="T56" fmla="*/ 2683 w 2800"/>
                  <a:gd name="T57" fmla="*/ 1560 h 2206"/>
                  <a:gd name="T58" fmla="*/ 2593 w 2800"/>
                  <a:gd name="T59" fmla="*/ 1440 h 2206"/>
                  <a:gd name="T60" fmla="*/ 2563 w 2800"/>
                  <a:gd name="T61" fmla="*/ 1290 h 2206"/>
                  <a:gd name="T62" fmla="*/ 2413 w 2800"/>
                  <a:gd name="T63" fmla="*/ 1170 h 2206"/>
                  <a:gd name="T64" fmla="*/ 2293 w 2800"/>
                  <a:gd name="T65" fmla="*/ 1110 h 2206"/>
                  <a:gd name="T66" fmla="*/ 2203 w 2800"/>
                  <a:gd name="T67" fmla="*/ 989 h 2206"/>
                  <a:gd name="T68" fmla="*/ 2248 w 2800"/>
                  <a:gd name="T69" fmla="*/ 878 h 2206"/>
                  <a:gd name="T70" fmla="*/ 2263 w 2800"/>
                  <a:gd name="T71" fmla="*/ 749 h 2206"/>
                  <a:gd name="T72" fmla="*/ 2184 w 2800"/>
                  <a:gd name="T73" fmla="*/ 702 h 2206"/>
                  <a:gd name="T74" fmla="*/ 2089 w 2800"/>
                  <a:gd name="T75" fmla="*/ 678 h 2206"/>
                  <a:gd name="T76" fmla="*/ 1994 w 2800"/>
                  <a:gd name="T77" fmla="*/ 599 h 2206"/>
                  <a:gd name="T78" fmla="*/ 1874 w 2800"/>
                  <a:gd name="T79" fmla="*/ 449 h 2206"/>
                  <a:gd name="T80" fmla="*/ 1777 w 2800"/>
                  <a:gd name="T81" fmla="*/ 390 h 2206"/>
                  <a:gd name="T82" fmla="*/ 1694 w 2800"/>
                  <a:gd name="T83" fmla="*/ 269 h 2206"/>
                  <a:gd name="T84" fmla="*/ 1659 w 2800"/>
                  <a:gd name="T85" fmla="*/ 110 h 2206"/>
                  <a:gd name="T86" fmla="*/ 1511 w 2800"/>
                  <a:gd name="T87" fmla="*/ 0 h 2206"/>
                  <a:gd name="T88" fmla="*/ 1373 w 2800"/>
                  <a:gd name="T89" fmla="*/ 23 h 2206"/>
                  <a:gd name="T90" fmla="*/ 1055 w 2800"/>
                  <a:gd name="T91" fmla="*/ 80 h 2206"/>
                  <a:gd name="T92" fmla="*/ 643 w 2800"/>
                  <a:gd name="T93" fmla="*/ 117 h 2206"/>
                  <a:gd name="T94" fmla="*/ 306 w 2800"/>
                  <a:gd name="T95" fmla="*/ 135 h 2206"/>
                  <a:gd name="T96" fmla="*/ 0 w 2800"/>
                  <a:gd name="T97" fmla="*/ 152 h 220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800"/>
                  <a:gd name="T148" fmla="*/ 0 h 2206"/>
                  <a:gd name="T149" fmla="*/ 2800 w 2800"/>
                  <a:gd name="T150" fmla="*/ 2206 h 220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800" h="2206">
                    <a:moveTo>
                      <a:pt x="0" y="152"/>
                    </a:moveTo>
                    <a:lnTo>
                      <a:pt x="118" y="387"/>
                    </a:lnTo>
                    <a:lnTo>
                      <a:pt x="247" y="452"/>
                    </a:lnTo>
                    <a:lnTo>
                      <a:pt x="363" y="518"/>
                    </a:lnTo>
                    <a:lnTo>
                      <a:pt x="333" y="608"/>
                    </a:lnTo>
                    <a:lnTo>
                      <a:pt x="388" y="771"/>
                    </a:lnTo>
                    <a:lnTo>
                      <a:pt x="513" y="845"/>
                    </a:lnTo>
                    <a:lnTo>
                      <a:pt x="535" y="1115"/>
                    </a:lnTo>
                    <a:lnTo>
                      <a:pt x="535" y="1431"/>
                    </a:lnTo>
                    <a:lnTo>
                      <a:pt x="562" y="1710"/>
                    </a:lnTo>
                    <a:lnTo>
                      <a:pt x="562" y="1895"/>
                    </a:lnTo>
                    <a:lnTo>
                      <a:pt x="618" y="2034"/>
                    </a:lnTo>
                    <a:lnTo>
                      <a:pt x="645" y="2160"/>
                    </a:lnTo>
                    <a:lnTo>
                      <a:pt x="1769" y="2014"/>
                    </a:lnTo>
                    <a:lnTo>
                      <a:pt x="2073" y="1982"/>
                    </a:lnTo>
                    <a:lnTo>
                      <a:pt x="2383" y="1920"/>
                    </a:lnTo>
                    <a:lnTo>
                      <a:pt x="2443" y="1980"/>
                    </a:lnTo>
                    <a:lnTo>
                      <a:pt x="2353" y="2100"/>
                    </a:lnTo>
                    <a:lnTo>
                      <a:pt x="2413" y="2160"/>
                    </a:lnTo>
                    <a:lnTo>
                      <a:pt x="2520" y="2206"/>
                    </a:lnTo>
                    <a:lnTo>
                      <a:pt x="2623" y="2160"/>
                    </a:lnTo>
                    <a:lnTo>
                      <a:pt x="2653" y="2100"/>
                    </a:lnTo>
                    <a:lnTo>
                      <a:pt x="2623" y="2010"/>
                    </a:lnTo>
                    <a:lnTo>
                      <a:pt x="2672" y="1918"/>
                    </a:lnTo>
                    <a:lnTo>
                      <a:pt x="2713" y="1830"/>
                    </a:lnTo>
                    <a:lnTo>
                      <a:pt x="2800" y="1790"/>
                    </a:lnTo>
                    <a:lnTo>
                      <a:pt x="2792" y="1710"/>
                    </a:lnTo>
                    <a:lnTo>
                      <a:pt x="2784" y="1614"/>
                    </a:lnTo>
                    <a:lnTo>
                      <a:pt x="2683" y="1560"/>
                    </a:lnTo>
                    <a:lnTo>
                      <a:pt x="2593" y="1440"/>
                    </a:lnTo>
                    <a:lnTo>
                      <a:pt x="2563" y="1290"/>
                    </a:lnTo>
                    <a:lnTo>
                      <a:pt x="2413" y="1170"/>
                    </a:lnTo>
                    <a:lnTo>
                      <a:pt x="2293" y="1110"/>
                    </a:lnTo>
                    <a:lnTo>
                      <a:pt x="2203" y="989"/>
                    </a:lnTo>
                    <a:lnTo>
                      <a:pt x="2248" y="878"/>
                    </a:lnTo>
                    <a:lnTo>
                      <a:pt x="2263" y="749"/>
                    </a:lnTo>
                    <a:lnTo>
                      <a:pt x="2184" y="702"/>
                    </a:lnTo>
                    <a:lnTo>
                      <a:pt x="2089" y="678"/>
                    </a:lnTo>
                    <a:lnTo>
                      <a:pt x="1994" y="599"/>
                    </a:lnTo>
                    <a:lnTo>
                      <a:pt x="1874" y="449"/>
                    </a:lnTo>
                    <a:lnTo>
                      <a:pt x="1777" y="390"/>
                    </a:lnTo>
                    <a:lnTo>
                      <a:pt x="1694" y="269"/>
                    </a:lnTo>
                    <a:lnTo>
                      <a:pt x="1659" y="110"/>
                    </a:lnTo>
                    <a:lnTo>
                      <a:pt x="1511" y="0"/>
                    </a:lnTo>
                    <a:lnTo>
                      <a:pt x="1373" y="23"/>
                    </a:lnTo>
                    <a:lnTo>
                      <a:pt x="1055" y="80"/>
                    </a:lnTo>
                    <a:lnTo>
                      <a:pt x="643" y="117"/>
                    </a:lnTo>
                    <a:lnTo>
                      <a:pt x="306" y="135"/>
                    </a:lnTo>
                    <a:lnTo>
                      <a:pt x="0" y="152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79" name="Freeform 100">
                <a:extLst>
                  <a:ext uri="{FF2B5EF4-FFF2-40B4-BE49-F238E27FC236}">
                    <a16:creationId xmlns:a16="http://schemas.microsoft.com/office/drawing/2014/main" id="{B5C3160F-62C5-4CE7-B14B-E1ED5B667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2875" y="2736850"/>
                <a:ext cx="493713" cy="817563"/>
              </a:xfrm>
              <a:custGeom>
                <a:avLst/>
                <a:gdLst>
                  <a:gd name="T0" fmla="*/ 213 w 1641"/>
                  <a:gd name="T1" fmla="*/ 160 h 2721"/>
                  <a:gd name="T2" fmla="*/ 298 w 1641"/>
                  <a:gd name="T3" fmla="*/ 274 h 2721"/>
                  <a:gd name="T4" fmla="*/ 399 w 1641"/>
                  <a:gd name="T5" fmla="*/ 384 h 2721"/>
                  <a:gd name="T6" fmla="*/ 438 w 1641"/>
                  <a:gd name="T7" fmla="*/ 529 h 2721"/>
                  <a:gd name="T8" fmla="*/ 333 w 1641"/>
                  <a:gd name="T9" fmla="*/ 652 h 2721"/>
                  <a:gd name="T10" fmla="*/ 201 w 1641"/>
                  <a:gd name="T11" fmla="*/ 712 h 2721"/>
                  <a:gd name="T12" fmla="*/ 61 w 1641"/>
                  <a:gd name="T13" fmla="*/ 711 h 2721"/>
                  <a:gd name="T14" fmla="*/ 150 w 1641"/>
                  <a:gd name="T15" fmla="*/ 864 h 2721"/>
                  <a:gd name="T16" fmla="*/ 105 w 1641"/>
                  <a:gd name="T17" fmla="*/ 1020 h 2721"/>
                  <a:gd name="T18" fmla="*/ 31 w 1641"/>
                  <a:gd name="T19" fmla="*/ 1162 h 2721"/>
                  <a:gd name="T20" fmla="*/ 0 w 1641"/>
                  <a:gd name="T21" fmla="*/ 1270 h 2721"/>
                  <a:gd name="T22" fmla="*/ 34 w 1641"/>
                  <a:gd name="T23" fmla="*/ 1428 h 2721"/>
                  <a:gd name="T24" fmla="*/ 120 w 1641"/>
                  <a:gd name="T25" fmla="*/ 1550 h 2721"/>
                  <a:gd name="T26" fmla="*/ 216 w 1641"/>
                  <a:gd name="T27" fmla="*/ 1611 h 2721"/>
                  <a:gd name="T28" fmla="*/ 333 w 1641"/>
                  <a:gd name="T29" fmla="*/ 1757 h 2721"/>
                  <a:gd name="T30" fmla="*/ 433 w 1641"/>
                  <a:gd name="T31" fmla="*/ 1839 h 2721"/>
                  <a:gd name="T32" fmla="*/ 529 w 1641"/>
                  <a:gd name="T33" fmla="*/ 1863 h 2721"/>
                  <a:gd name="T34" fmla="*/ 605 w 1641"/>
                  <a:gd name="T35" fmla="*/ 1910 h 2721"/>
                  <a:gd name="T36" fmla="*/ 587 w 1641"/>
                  <a:gd name="T37" fmla="*/ 2045 h 2721"/>
                  <a:gd name="T38" fmla="*/ 543 w 1641"/>
                  <a:gd name="T39" fmla="*/ 2153 h 2721"/>
                  <a:gd name="T40" fmla="*/ 636 w 1641"/>
                  <a:gd name="T41" fmla="*/ 2270 h 2721"/>
                  <a:gd name="T42" fmla="*/ 756 w 1641"/>
                  <a:gd name="T43" fmla="*/ 2331 h 2721"/>
                  <a:gd name="T44" fmla="*/ 906 w 1641"/>
                  <a:gd name="T45" fmla="*/ 2451 h 2721"/>
                  <a:gd name="T46" fmla="*/ 933 w 1641"/>
                  <a:gd name="T47" fmla="*/ 2597 h 2721"/>
                  <a:gd name="T48" fmla="*/ 1023 w 1641"/>
                  <a:gd name="T49" fmla="*/ 2720 h 2721"/>
                  <a:gd name="T50" fmla="*/ 1022 w 1641"/>
                  <a:gd name="T51" fmla="*/ 2721 h 2721"/>
                  <a:gd name="T52" fmla="*/ 1161 w 1641"/>
                  <a:gd name="T53" fmla="*/ 2664 h 2721"/>
                  <a:gd name="T54" fmla="*/ 1238 w 1641"/>
                  <a:gd name="T55" fmla="*/ 2631 h 2721"/>
                  <a:gd name="T56" fmla="*/ 1341 w 1641"/>
                  <a:gd name="T57" fmla="*/ 2574 h 2721"/>
                  <a:gd name="T58" fmla="*/ 1431 w 1641"/>
                  <a:gd name="T59" fmla="*/ 2514 h 2721"/>
                  <a:gd name="T60" fmla="*/ 1502 w 1641"/>
                  <a:gd name="T61" fmla="*/ 2431 h 2721"/>
                  <a:gd name="T62" fmla="*/ 1496 w 1641"/>
                  <a:gd name="T63" fmla="*/ 2330 h 2721"/>
                  <a:gd name="T64" fmla="*/ 1502 w 1641"/>
                  <a:gd name="T65" fmla="*/ 2127 h 2721"/>
                  <a:gd name="T66" fmla="*/ 1611 w 1641"/>
                  <a:gd name="T67" fmla="*/ 1854 h 2721"/>
                  <a:gd name="T68" fmla="*/ 1582 w 1641"/>
                  <a:gd name="T69" fmla="*/ 1671 h 2721"/>
                  <a:gd name="T70" fmla="*/ 1550 w 1641"/>
                  <a:gd name="T71" fmla="*/ 1471 h 2721"/>
                  <a:gd name="T72" fmla="*/ 1641 w 1641"/>
                  <a:gd name="T73" fmla="*/ 1314 h 2721"/>
                  <a:gd name="T74" fmla="*/ 1582 w 1641"/>
                  <a:gd name="T75" fmla="*/ 1104 h 2721"/>
                  <a:gd name="T76" fmla="*/ 1574 w 1641"/>
                  <a:gd name="T77" fmla="*/ 928 h 2721"/>
                  <a:gd name="T78" fmla="*/ 1502 w 1641"/>
                  <a:gd name="T79" fmla="*/ 744 h 2721"/>
                  <a:gd name="T80" fmla="*/ 1438 w 1641"/>
                  <a:gd name="T81" fmla="*/ 544 h 2721"/>
                  <a:gd name="T82" fmla="*/ 1431 w 1641"/>
                  <a:gd name="T83" fmla="*/ 354 h 2721"/>
                  <a:gd name="T84" fmla="*/ 1311 w 1641"/>
                  <a:gd name="T85" fmla="*/ 234 h 2721"/>
                  <a:gd name="T86" fmla="*/ 1246 w 1641"/>
                  <a:gd name="T87" fmla="*/ 0 h 2721"/>
                  <a:gd name="T88" fmla="*/ 213 w 1641"/>
                  <a:gd name="T89" fmla="*/ 160 h 272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41"/>
                  <a:gd name="T136" fmla="*/ 0 h 2721"/>
                  <a:gd name="T137" fmla="*/ 1641 w 1641"/>
                  <a:gd name="T138" fmla="*/ 2721 h 272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41" h="2721">
                    <a:moveTo>
                      <a:pt x="213" y="160"/>
                    </a:moveTo>
                    <a:lnTo>
                      <a:pt x="298" y="274"/>
                    </a:lnTo>
                    <a:lnTo>
                      <a:pt x="399" y="384"/>
                    </a:lnTo>
                    <a:lnTo>
                      <a:pt x="438" y="529"/>
                    </a:lnTo>
                    <a:lnTo>
                      <a:pt x="333" y="652"/>
                    </a:lnTo>
                    <a:lnTo>
                      <a:pt x="201" y="712"/>
                    </a:lnTo>
                    <a:lnTo>
                      <a:pt x="61" y="711"/>
                    </a:lnTo>
                    <a:lnTo>
                      <a:pt x="150" y="864"/>
                    </a:lnTo>
                    <a:lnTo>
                      <a:pt x="105" y="1020"/>
                    </a:lnTo>
                    <a:lnTo>
                      <a:pt x="31" y="1162"/>
                    </a:lnTo>
                    <a:lnTo>
                      <a:pt x="0" y="1270"/>
                    </a:lnTo>
                    <a:lnTo>
                      <a:pt x="34" y="1428"/>
                    </a:lnTo>
                    <a:lnTo>
                      <a:pt x="120" y="1550"/>
                    </a:lnTo>
                    <a:lnTo>
                      <a:pt x="216" y="1611"/>
                    </a:lnTo>
                    <a:lnTo>
                      <a:pt x="333" y="1757"/>
                    </a:lnTo>
                    <a:lnTo>
                      <a:pt x="433" y="1839"/>
                    </a:lnTo>
                    <a:lnTo>
                      <a:pt x="529" y="1863"/>
                    </a:lnTo>
                    <a:lnTo>
                      <a:pt x="605" y="1910"/>
                    </a:lnTo>
                    <a:lnTo>
                      <a:pt x="587" y="2045"/>
                    </a:lnTo>
                    <a:lnTo>
                      <a:pt x="543" y="2153"/>
                    </a:lnTo>
                    <a:lnTo>
                      <a:pt x="636" y="2270"/>
                    </a:lnTo>
                    <a:lnTo>
                      <a:pt x="756" y="2331"/>
                    </a:lnTo>
                    <a:lnTo>
                      <a:pt x="906" y="2451"/>
                    </a:lnTo>
                    <a:lnTo>
                      <a:pt x="933" y="2597"/>
                    </a:lnTo>
                    <a:lnTo>
                      <a:pt x="1023" y="2720"/>
                    </a:lnTo>
                    <a:lnTo>
                      <a:pt x="1022" y="2721"/>
                    </a:lnTo>
                    <a:lnTo>
                      <a:pt x="1161" y="2664"/>
                    </a:lnTo>
                    <a:lnTo>
                      <a:pt x="1238" y="2631"/>
                    </a:lnTo>
                    <a:lnTo>
                      <a:pt x="1341" y="2574"/>
                    </a:lnTo>
                    <a:lnTo>
                      <a:pt x="1431" y="2514"/>
                    </a:lnTo>
                    <a:lnTo>
                      <a:pt x="1502" y="2431"/>
                    </a:lnTo>
                    <a:lnTo>
                      <a:pt x="1496" y="2330"/>
                    </a:lnTo>
                    <a:lnTo>
                      <a:pt x="1502" y="2127"/>
                    </a:lnTo>
                    <a:lnTo>
                      <a:pt x="1611" y="1854"/>
                    </a:lnTo>
                    <a:lnTo>
                      <a:pt x="1582" y="1671"/>
                    </a:lnTo>
                    <a:lnTo>
                      <a:pt x="1550" y="1471"/>
                    </a:lnTo>
                    <a:lnTo>
                      <a:pt x="1641" y="1314"/>
                    </a:lnTo>
                    <a:lnTo>
                      <a:pt x="1582" y="1104"/>
                    </a:lnTo>
                    <a:lnTo>
                      <a:pt x="1574" y="928"/>
                    </a:lnTo>
                    <a:lnTo>
                      <a:pt x="1502" y="744"/>
                    </a:lnTo>
                    <a:lnTo>
                      <a:pt x="1438" y="544"/>
                    </a:lnTo>
                    <a:lnTo>
                      <a:pt x="1431" y="354"/>
                    </a:lnTo>
                    <a:lnTo>
                      <a:pt x="1311" y="234"/>
                    </a:lnTo>
                    <a:lnTo>
                      <a:pt x="1246" y="0"/>
                    </a:lnTo>
                    <a:lnTo>
                      <a:pt x="213" y="16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0" name="Freeform 101">
                <a:extLst>
                  <a:ext uri="{FF2B5EF4-FFF2-40B4-BE49-F238E27FC236}">
                    <a16:creationId xmlns:a16="http://schemas.microsoft.com/office/drawing/2014/main" id="{456B0710-BC7E-67E7-AF1F-1979DF97A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53088" y="2763838"/>
                <a:ext cx="377825" cy="674688"/>
              </a:xfrm>
              <a:custGeom>
                <a:avLst/>
                <a:gdLst>
                  <a:gd name="T0" fmla="*/ 0 w 1255"/>
                  <a:gd name="T1" fmla="*/ 260 h 2237"/>
                  <a:gd name="T2" fmla="*/ 9 w 1255"/>
                  <a:gd name="T3" fmla="*/ 452 h 2237"/>
                  <a:gd name="T4" fmla="*/ 70 w 1255"/>
                  <a:gd name="T5" fmla="*/ 645 h 2237"/>
                  <a:gd name="T6" fmla="*/ 144 w 1255"/>
                  <a:gd name="T7" fmla="*/ 833 h 2237"/>
                  <a:gd name="T8" fmla="*/ 151 w 1255"/>
                  <a:gd name="T9" fmla="*/ 1011 h 2237"/>
                  <a:gd name="T10" fmla="*/ 211 w 1255"/>
                  <a:gd name="T11" fmla="*/ 1217 h 2237"/>
                  <a:gd name="T12" fmla="*/ 120 w 1255"/>
                  <a:gd name="T13" fmla="*/ 1379 h 2237"/>
                  <a:gd name="T14" fmla="*/ 181 w 1255"/>
                  <a:gd name="T15" fmla="*/ 1763 h 2237"/>
                  <a:gd name="T16" fmla="*/ 73 w 1255"/>
                  <a:gd name="T17" fmla="*/ 2033 h 2237"/>
                  <a:gd name="T18" fmla="*/ 64 w 1255"/>
                  <a:gd name="T19" fmla="*/ 2237 h 2237"/>
                  <a:gd name="T20" fmla="*/ 176 w 1255"/>
                  <a:gd name="T21" fmla="*/ 2178 h 2237"/>
                  <a:gd name="T22" fmla="*/ 256 w 1255"/>
                  <a:gd name="T23" fmla="*/ 2101 h 2237"/>
                  <a:gd name="T24" fmla="*/ 360 w 1255"/>
                  <a:gd name="T25" fmla="*/ 2170 h 2237"/>
                  <a:gd name="T26" fmla="*/ 466 w 1255"/>
                  <a:gd name="T27" fmla="*/ 2071 h 2237"/>
                  <a:gd name="T28" fmla="*/ 586 w 1255"/>
                  <a:gd name="T29" fmla="*/ 2011 h 2237"/>
                  <a:gd name="T30" fmla="*/ 631 w 1255"/>
                  <a:gd name="T31" fmla="*/ 1913 h 2237"/>
                  <a:gd name="T32" fmla="*/ 766 w 1255"/>
                  <a:gd name="T33" fmla="*/ 1951 h 2237"/>
                  <a:gd name="T34" fmla="*/ 855 w 1255"/>
                  <a:gd name="T35" fmla="*/ 1833 h 2237"/>
                  <a:gd name="T36" fmla="*/ 951 w 1255"/>
                  <a:gd name="T37" fmla="*/ 1689 h 2237"/>
                  <a:gd name="T38" fmla="*/ 951 w 1255"/>
                  <a:gd name="T39" fmla="*/ 1577 h 2237"/>
                  <a:gd name="T40" fmla="*/ 1071 w 1255"/>
                  <a:gd name="T41" fmla="*/ 1505 h 2237"/>
                  <a:gd name="T42" fmla="*/ 1255 w 1255"/>
                  <a:gd name="T43" fmla="*/ 1473 h 2237"/>
                  <a:gd name="T44" fmla="*/ 1215 w 1255"/>
                  <a:gd name="T45" fmla="*/ 1369 h 2237"/>
                  <a:gd name="T46" fmla="*/ 1246 w 1255"/>
                  <a:gd name="T47" fmla="*/ 1231 h 2237"/>
                  <a:gd name="T48" fmla="*/ 1215 w 1255"/>
                  <a:gd name="T49" fmla="*/ 1025 h 2237"/>
                  <a:gd name="T50" fmla="*/ 1143 w 1255"/>
                  <a:gd name="T51" fmla="*/ 841 h 2237"/>
                  <a:gd name="T52" fmla="*/ 1126 w 1255"/>
                  <a:gd name="T53" fmla="*/ 570 h 2237"/>
                  <a:gd name="T54" fmla="*/ 1079 w 1255"/>
                  <a:gd name="T55" fmla="*/ 473 h 2237"/>
                  <a:gd name="T56" fmla="*/ 1039 w 1255"/>
                  <a:gd name="T57" fmla="*/ 361 h 2237"/>
                  <a:gd name="T58" fmla="*/ 1007 w 1255"/>
                  <a:gd name="T59" fmla="*/ 273 h 2237"/>
                  <a:gd name="T60" fmla="*/ 1039 w 1255"/>
                  <a:gd name="T61" fmla="*/ 193 h 2237"/>
                  <a:gd name="T62" fmla="*/ 976 w 1255"/>
                  <a:gd name="T63" fmla="*/ 60 h 2237"/>
                  <a:gd name="T64" fmla="*/ 886 w 1255"/>
                  <a:gd name="T65" fmla="*/ 0 h 2237"/>
                  <a:gd name="T66" fmla="*/ 663 w 1255"/>
                  <a:gd name="T67" fmla="*/ 41 h 2237"/>
                  <a:gd name="T68" fmla="*/ 423 w 1255"/>
                  <a:gd name="T69" fmla="*/ 89 h 2237"/>
                  <a:gd name="T70" fmla="*/ 256 w 1255"/>
                  <a:gd name="T71" fmla="*/ 114 h 2237"/>
                  <a:gd name="T72" fmla="*/ 127 w 1255"/>
                  <a:gd name="T73" fmla="*/ 185 h 2237"/>
                  <a:gd name="T74" fmla="*/ 0 w 1255"/>
                  <a:gd name="T75" fmla="*/ 260 h 223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55"/>
                  <a:gd name="T115" fmla="*/ 0 h 2237"/>
                  <a:gd name="T116" fmla="*/ 1255 w 1255"/>
                  <a:gd name="T117" fmla="*/ 2237 h 223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55" h="2237">
                    <a:moveTo>
                      <a:pt x="0" y="260"/>
                    </a:moveTo>
                    <a:lnTo>
                      <a:pt x="9" y="452"/>
                    </a:lnTo>
                    <a:lnTo>
                      <a:pt x="70" y="645"/>
                    </a:lnTo>
                    <a:lnTo>
                      <a:pt x="144" y="833"/>
                    </a:lnTo>
                    <a:lnTo>
                      <a:pt x="151" y="1011"/>
                    </a:lnTo>
                    <a:lnTo>
                      <a:pt x="211" y="1217"/>
                    </a:lnTo>
                    <a:lnTo>
                      <a:pt x="120" y="1379"/>
                    </a:lnTo>
                    <a:lnTo>
                      <a:pt x="181" y="1763"/>
                    </a:lnTo>
                    <a:lnTo>
                      <a:pt x="73" y="2033"/>
                    </a:lnTo>
                    <a:lnTo>
                      <a:pt x="64" y="2237"/>
                    </a:lnTo>
                    <a:lnTo>
                      <a:pt x="176" y="2178"/>
                    </a:lnTo>
                    <a:lnTo>
                      <a:pt x="256" y="2101"/>
                    </a:lnTo>
                    <a:lnTo>
                      <a:pt x="360" y="2170"/>
                    </a:lnTo>
                    <a:lnTo>
                      <a:pt x="466" y="2071"/>
                    </a:lnTo>
                    <a:lnTo>
                      <a:pt x="586" y="2011"/>
                    </a:lnTo>
                    <a:lnTo>
                      <a:pt x="631" y="1913"/>
                    </a:lnTo>
                    <a:lnTo>
                      <a:pt x="766" y="1951"/>
                    </a:lnTo>
                    <a:lnTo>
                      <a:pt x="855" y="1833"/>
                    </a:lnTo>
                    <a:lnTo>
                      <a:pt x="951" y="1689"/>
                    </a:lnTo>
                    <a:lnTo>
                      <a:pt x="951" y="1577"/>
                    </a:lnTo>
                    <a:lnTo>
                      <a:pt x="1071" y="1505"/>
                    </a:lnTo>
                    <a:lnTo>
                      <a:pt x="1255" y="1473"/>
                    </a:lnTo>
                    <a:lnTo>
                      <a:pt x="1215" y="1369"/>
                    </a:lnTo>
                    <a:lnTo>
                      <a:pt x="1246" y="1231"/>
                    </a:lnTo>
                    <a:lnTo>
                      <a:pt x="1215" y="1025"/>
                    </a:lnTo>
                    <a:lnTo>
                      <a:pt x="1143" y="841"/>
                    </a:lnTo>
                    <a:lnTo>
                      <a:pt x="1126" y="570"/>
                    </a:lnTo>
                    <a:lnTo>
                      <a:pt x="1079" y="473"/>
                    </a:lnTo>
                    <a:lnTo>
                      <a:pt x="1039" y="361"/>
                    </a:lnTo>
                    <a:lnTo>
                      <a:pt x="1007" y="273"/>
                    </a:lnTo>
                    <a:lnTo>
                      <a:pt x="1039" y="193"/>
                    </a:lnTo>
                    <a:lnTo>
                      <a:pt x="976" y="60"/>
                    </a:lnTo>
                    <a:lnTo>
                      <a:pt x="886" y="0"/>
                    </a:lnTo>
                    <a:lnTo>
                      <a:pt x="663" y="41"/>
                    </a:lnTo>
                    <a:lnTo>
                      <a:pt x="423" y="89"/>
                    </a:lnTo>
                    <a:lnTo>
                      <a:pt x="256" y="114"/>
                    </a:lnTo>
                    <a:lnTo>
                      <a:pt x="127" y="185"/>
                    </a:lnTo>
                    <a:lnTo>
                      <a:pt x="0" y="26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1" name="Freeform 126">
                <a:extLst>
                  <a:ext uri="{FF2B5EF4-FFF2-40B4-BE49-F238E27FC236}">
                    <a16:creationId xmlns:a16="http://schemas.microsoft.com/office/drawing/2014/main" id="{72AF0B0B-CEC7-1A61-A126-55D853EE5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63" y="1998663"/>
                <a:ext cx="657225" cy="304800"/>
              </a:xfrm>
              <a:custGeom>
                <a:avLst/>
                <a:gdLst>
                  <a:gd name="T0" fmla="*/ 0 w 2182"/>
                  <a:gd name="T1" fmla="*/ 557 h 1010"/>
                  <a:gd name="T2" fmla="*/ 148 w 2182"/>
                  <a:gd name="T3" fmla="*/ 482 h 1010"/>
                  <a:gd name="T4" fmla="*/ 310 w 2182"/>
                  <a:gd name="T5" fmla="*/ 350 h 1010"/>
                  <a:gd name="T6" fmla="*/ 406 w 2182"/>
                  <a:gd name="T7" fmla="*/ 248 h 1010"/>
                  <a:gd name="T8" fmla="*/ 549 w 2182"/>
                  <a:gd name="T9" fmla="*/ 90 h 1010"/>
                  <a:gd name="T10" fmla="*/ 776 w 2182"/>
                  <a:gd name="T11" fmla="*/ 0 h 1010"/>
                  <a:gd name="T12" fmla="*/ 778 w 2182"/>
                  <a:gd name="T13" fmla="*/ 104 h 1010"/>
                  <a:gd name="T14" fmla="*/ 694 w 2182"/>
                  <a:gd name="T15" fmla="*/ 158 h 1010"/>
                  <a:gd name="T16" fmla="*/ 598 w 2182"/>
                  <a:gd name="T17" fmla="*/ 206 h 1010"/>
                  <a:gd name="T18" fmla="*/ 634 w 2182"/>
                  <a:gd name="T19" fmla="*/ 272 h 1010"/>
                  <a:gd name="T20" fmla="*/ 616 w 2182"/>
                  <a:gd name="T21" fmla="*/ 290 h 1010"/>
                  <a:gd name="T22" fmla="*/ 640 w 2182"/>
                  <a:gd name="T23" fmla="*/ 363 h 1010"/>
                  <a:gd name="T24" fmla="*/ 742 w 2182"/>
                  <a:gd name="T25" fmla="*/ 302 h 1010"/>
                  <a:gd name="T26" fmla="*/ 844 w 2182"/>
                  <a:gd name="T27" fmla="*/ 297 h 1010"/>
                  <a:gd name="T28" fmla="*/ 1003 w 2182"/>
                  <a:gd name="T29" fmla="*/ 408 h 1010"/>
                  <a:gd name="T30" fmla="*/ 1120 w 2182"/>
                  <a:gd name="T31" fmla="*/ 404 h 1010"/>
                  <a:gd name="T32" fmla="*/ 1229 w 2182"/>
                  <a:gd name="T33" fmla="*/ 453 h 1010"/>
                  <a:gd name="T34" fmla="*/ 1312 w 2182"/>
                  <a:gd name="T35" fmla="*/ 410 h 1010"/>
                  <a:gd name="T36" fmla="*/ 1366 w 2182"/>
                  <a:gd name="T37" fmla="*/ 362 h 1010"/>
                  <a:gd name="T38" fmla="*/ 1486 w 2182"/>
                  <a:gd name="T39" fmla="*/ 278 h 1010"/>
                  <a:gd name="T40" fmla="*/ 1638 w 2182"/>
                  <a:gd name="T41" fmla="*/ 227 h 1010"/>
                  <a:gd name="T42" fmla="*/ 1726 w 2182"/>
                  <a:gd name="T43" fmla="*/ 188 h 1010"/>
                  <a:gd name="T44" fmla="*/ 1768 w 2182"/>
                  <a:gd name="T45" fmla="*/ 278 h 1010"/>
                  <a:gd name="T46" fmla="*/ 1819 w 2182"/>
                  <a:gd name="T47" fmla="*/ 363 h 1010"/>
                  <a:gd name="T48" fmla="*/ 1930 w 2182"/>
                  <a:gd name="T49" fmla="*/ 356 h 1010"/>
                  <a:gd name="T50" fmla="*/ 2014 w 2182"/>
                  <a:gd name="T51" fmla="*/ 308 h 1010"/>
                  <a:gd name="T52" fmla="*/ 2140 w 2182"/>
                  <a:gd name="T53" fmla="*/ 326 h 1010"/>
                  <a:gd name="T54" fmla="*/ 2182 w 2182"/>
                  <a:gd name="T55" fmla="*/ 408 h 1010"/>
                  <a:gd name="T56" fmla="*/ 2182 w 2182"/>
                  <a:gd name="T57" fmla="*/ 499 h 1010"/>
                  <a:gd name="T58" fmla="*/ 2128 w 2182"/>
                  <a:gd name="T59" fmla="*/ 464 h 1010"/>
                  <a:gd name="T60" fmla="*/ 2046 w 2182"/>
                  <a:gd name="T61" fmla="*/ 453 h 1010"/>
                  <a:gd name="T62" fmla="*/ 1955 w 2182"/>
                  <a:gd name="T63" fmla="*/ 544 h 1010"/>
                  <a:gd name="T64" fmla="*/ 1865 w 2182"/>
                  <a:gd name="T65" fmla="*/ 499 h 1010"/>
                  <a:gd name="T66" fmla="*/ 1780 w 2182"/>
                  <a:gd name="T67" fmla="*/ 482 h 1010"/>
                  <a:gd name="T68" fmla="*/ 1683 w 2182"/>
                  <a:gd name="T69" fmla="*/ 499 h 1010"/>
                  <a:gd name="T70" fmla="*/ 1592 w 2182"/>
                  <a:gd name="T71" fmla="*/ 589 h 1010"/>
                  <a:gd name="T72" fmla="*/ 1411 w 2182"/>
                  <a:gd name="T73" fmla="*/ 725 h 1010"/>
                  <a:gd name="T74" fmla="*/ 1366 w 2182"/>
                  <a:gd name="T75" fmla="*/ 816 h 1010"/>
                  <a:gd name="T76" fmla="*/ 1320 w 2182"/>
                  <a:gd name="T77" fmla="*/ 816 h 1010"/>
                  <a:gd name="T78" fmla="*/ 1320 w 2182"/>
                  <a:gd name="T79" fmla="*/ 725 h 1010"/>
                  <a:gd name="T80" fmla="*/ 1234 w 2182"/>
                  <a:gd name="T81" fmla="*/ 698 h 1010"/>
                  <a:gd name="T82" fmla="*/ 1180 w 2182"/>
                  <a:gd name="T83" fmla="*/ 710 h 1010"/>
                  <a:gd name="T84" fmla="*/ 1162 w 2182"/>
                  <a:gd name="T85" fmla="*/ 764 h 1010"/>
                  <a:gd name="T86" fmla="*/ 1120 w 2182"/>
                  <a:gd name="T87" fmla="*/ 914 h 1010"/>
                  <a:gd name="T88" fmla="*/ 1020 w 2182"/>
                  <a:gd name="T89" fmla="*/ 1010 h 1010"/>
                  <a:gd name="T90" fmla="*/ 928 w 2182"/>
                  <a:gd name="T91" fmla="*/ 914 h 1010"/>
                  <a:gd name="T92" fmla="*/ 924 w 2182"/>
                  <a:gd name="T93" fmla="*/ 853 h 1010"/>
                  <a:gd name="T94" fmla="*/ 777 w 2182"/>
                  <a:gd name="T95" fmla="*/ 736 h 1010"/>
                  <a:gd name="T96" fmla="*/ 598 w 2182"/>
                  <a:gd name="T97" fmla="*/ 767 h 1010"/>
                  <a:gd name="T98" fmla="*/ 568 w 2182"/>
                  <a:gd name="T99" fmla="*/ 707 h 1010"/>
                  <a:gd name="T100" fmla="*/ 442 w 2182"/>
                  <a:gd name="T101" fmla="*/ 710 h 1010"/>
                  <a:gd name="T102" fmla="*/ 321 w 2182"/>
                  <a:gd name="T103" fmla="*/ 703 h 1010"/>
                  <a:gd name="T104" fmla="*/ 147 w 2182"/>
                  <a:gd name="T105" fmla="*/ 706 h 1010"/>
                  <a:gd name="T106" fmla="*/ 58 w 2182"/>
                  <a:gd name="T107" fmla="*/ 637 h 1010"/>
                  <a:gd name="T108" fmla="*/ 0 w 2182"/>
                  <a:gd name="T109" fmla="*/ 557 h 101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182"/>
                  <a:gd name="T166" fmla="*/ 0 h 1010"/>
                  <a:gd name="T167" fmla="*/ 2182 w 2182"/>
                  <a:gd name="T168" fmla="*/ 1010 h 1010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182" h="1010">
                    <a:moveTo>
                      <a:pt x="0" y="557"/>
                    </a:moveTo>
                    <a:lnTo>
                      <a:pt x="148" y="482"/>
                    </a:lnTo>
                    <a:lnTo>
                      <a:pt x="310" y="350"/>
                    </a:lnTo>
                    <a:lnTo>
                      <a:pt x="406" y="248"/>
                    </a:lnTo>
                    <a:lnTo>
                      <a:pt x="549" y="90"/>
                    </a:lnTo>
                    <a:lnTo>
                      <a:pt x="776" y="0"/>
                    </a:lnTo>
                    <a:lnTo>
                      <a:pt x="778" y="104"/>
                    </a:lnTo>
                    <a:lnTo>
                      <a:pt x="694" y="158"/>
                    </a:lnTo>
                    <a:lnTo>
                      <a:pt x="598" y="206"/>
                    </a:lnTo>
                    <a:lnTo>
                      <a:pt x="634" y="272"/>
                    </a:lnTo>
                    <a:lnTo>
                      <a:pt x="616" y="290"/>
                    </a:lnTo>
                    <a:lnTo>
                      <a:pt x="640" y="363"/>
                    </a:lnTo>
                    <a:lnTo>
                      <a:pt x="742" y="302"/>
                    </a:lnTo>
                    <a:lnTo>
                      <a:pt x="844" y="297"/>
                    </a:lnTo>
                    <a:lnTo>
                      <a:pt x="1003" y="408"/>
                    </a:lnTo>
                    <a:lnTo>
                      <a:pt x="1120" y="404"/>
                    </a:lnTo>
                    <a:lnTo>
                      <a:pt x="1229" y="453"/>
                    </a:lnTo>
                    <a:lnTo>
                      <a:pt x="1312" y="410"/>
                    </a:lnTo>
                    <a:lnTo>
                      <a:pt x="1366" y="362"/>
                    </a:lnTo>
                    <a:lnTo>
                      <a:pt x="1486" y="278"/>
                    </a:lnTo>
                    <a:lnTo>
                      <a:pt x="1638" y="227"/>
                    </a:lnTo>
                    <a:lnTo>
                      <a:pt x="1726" y="188"/>
                    </a:lnTo>
                    <a:lnTo>
                      <a:pt x="1768" y="278"/>
                    </a:lnTo>
                    <a:lnTo>
                      <a:pt x="1819" y="363"/>
                    </a:lnTo>
                    <a:lnTo>
                      <a:pt x="1930" y="356"/>
                    </a:lnTo>
                    <a:lnTo>
                      <a:pt x="2014" y="308"/>
                    </a:lnTo>
                    <a:lnTo>
                      <a:pt x="2140" y="326"/>
                    </a:lnTo>
                    <a:lnTo>
                      <a:pt x="2182" y="408"/>
                    </a:lnTo>
                    <a:lnTo>
                      <a:pt x="2182" y="499"/>
                    </a:lnTo>
                    <a:lnTo>
                      <a:pt x="2128" y="464"/>
                    </a:lnTo>
                    <a:lnTo>
                      <a:pt x="2046" y="453"/>
                    </a:lnTo>
                    <a:lnTo>
                      <a:pt x="1955" y="544"/>
                    </a:lnTo>
                    <a:lnTo>
                      <a:pt x="1865" y="499"/>
                    </a:lnTo>
                    <a:lnTo>
                      <a:pt x="1780" y="482"/>
                    </a:lnTo>
                    <a:lnTo>
                      <a:pt x="1683" y="499"/>
                    </a:lnTo>
                    <a:lnTo>
                      <a:pt x="1592" y="589"/>
                    </a:lnTo>
                    <a:lnTo>
                      <a:pt x="1411" y="725"/>
                    </a:lnTo>
                    <a:lnTo>
                      <a:pt x="1366" y="816"/>
                    </a:lnTo>
                    <a:lnTo>
                      <a:pt x="1320" y="816"/>
                    </a:lnTo>
                    <a:lnTo>
                      <a:pt x="1320" y="725"/>
                    </a:lnTo>
                    <a:lnTo>
                      <a:pt x="1234" y="698"/>
                    </a:lnTo>
                    <a:lnTo>
                      <a:pt x="1180" y="710"/>
                    </a:lnTo>
                    <a:lnTo>
                      <a:pt x="1162" y="764"/>
                    </a:lnTo>
                    <a:lnTo>
                      <a:pt x="1120" y="914"/>
                    </a:lnTo>
                    <a:lnTo>
                      <a:pt x="1020" y="1010"/>
                    </a:lnTo>
                    <a:lnTo>
                      <a:pt x="928" y="914"/>
                    </a:lnTo>
                    <a:lnTo>
                      <a:pt x="924" y="853"/>
                    </a:lnTo>
                    <a:lnTo>
                      <a:pt x="777" y="736"/>
                    </a:lnTo>
                    <a:lnTo>
                      <a:pt x="598" y="767"/>
                    </a:lnTo>
                    <a:lnTo>
                      <a:pt x="568" y="707"/>
                    </a:lnTo>
                    <a:lnTo>
                      <a:pt x="442" y="710"/>
                    </a:lnTo>
                    <a:lnTo>
                      <a:pt x="321" y="703"/>
                    </a:lnTo>
                    <a:lnTo>
                      <a:pt x="147" y="706"/>
                    </a:lnTo>
                    <a:lnTo>
                      <a:pt x="58" y="637"/>
                    </a:lnTo>
                    <a:lnTo>
                      <a:pt x="0" y="557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82" name="Freeform 127">
                <a:extLst>
                  <a:ext uri="{FF2B5EF4-FFF2-40B4-BE49-F238E27FC236}">
                    <a16:creationId xmlns:a16="http://schemas.microsoft.com/office/drawing/2014/main" id="{09A5B9A7-C0A0-EC3E-F2C5-FEA44944D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9600" y="2184400"/>
                <a:ext cx="476250" cy="614363"/>
              </a:xfrm>
              <a:custGeom>
                <a:avLst/>
                <a:gdLst>
                  <a:gd name="T0" fmla="*/ 506 w 1586"/>
                  <a:gd name="T1" fmla="*/ 0 h 2040"/>
                  <a:gd name="T2" fmla="*/ 392 w 1586"/>
                  <a:gd name="T3" fmla="*/ 48 h 2040"/>
                  <a:gd name="T4" fmla="*/ 368 w 1586"/>
                  <a:gd name="T5" fmla="*/ 132 h 2040"/>
                  <a:gd name="T6" fmla="*/ 434 w 1586"/>
                  <a:gd name="T7" fmla="*/ 204 h 2040"/>
                  <a:gd name="T8" fmla="*/ 363 w 1586"/>
                  <a:gd name="T9" fmla="*/ 293 h 2040"/>
                  <a:gd name="T10" fmla="*/ 386 w 1586"/>
                  <a:gd name="T11" fmla="*/ 378 h 2040"/>
                  <a:gd name="T12" fmla="*/ 332 w 1586"/>
                  <a:gd name="T13" fmla="*/ 468 h 2040"/>
                  <a:gd name="T14" fmla="*/ 266 w 1586"/>
                  <a:gd name="T15" fmla="*/ 414 h 2040"/>
                  <a:gd name="T16" fmla="*/ 224 w 1586"/>
                  <a:gd name="T17" fmla="*/ 330 h 2040"/>
                  <a:gd name="T18" fmla="*/ 128 w 1586"/>
                  <a:gd name="T19" fmla="*/ 462 h 2040"/>
                  <a:gd name="T20" fmla="*/ 68 w 1586"/>
                  <a:gd name="T21" fmla="*/ 480 h 2040"/>
                  <a:gd name="T22" fmla="*/ 26 w 1586"/>
                  <a:gd name="T23" fmla="*/ 648 h 2040"/>
                  <a:gd name="T24" fmla="*/ 68 w 1586"/>
                  <a:gd name="T25" fmla="*/ 750 h 2040"/>
                  <a:gd name="T26" fmla="*/ 0 w 1586"/>
                  <a:gd name="T27" fmla="*/ 883 h 2040"/>
                  <a:gd name="T28" fmla="*/ 38 w 1586"/>
                  <a:gd name="T29" fmla="*/ 978 h 2040"/>
                  <a:gd name="T30" fmla="*/ 62 w 1586"/>
                  <a:gd name="T31" fmla="*/ 1122 h 2040"/>
                  <a:gd name="T32" fmla="*/ 182 w 1586"/>
                  <a:gd name="T33" fmla="*/ 1272 h 2040"/>
                  <a:gd name="T34" fmla="*/ 212 w 1586"/>
                  <a:gd name="T35" fmla="*/ 1428 h 2040"/>
                  <a:gd name="T36" fmla="*/ 236 w 1586"/>
                  <a:gd name="T37" fmla="*/ 1584 h 2040"/>
                  <a:gd name="T38" fmla="*/ 137 w 1586"/>
                  <a:gd name="T39" fmla="*/ 2040 h 2040"/>
                  <a:gd name="T40" fmla="*/ 304 w 1586"/>
                  <a:gd name="T41" fmla="*/ 2013 h 2040"/>
                  <a:gd name="T42" fmla="*/ 766 w 1586"/>
                  <a:gd name="T43" fmla="*/ 1926 h 2040"/>
                  <a:gd name="T44" fmla="*/ 851 w 1586"/>
                  <a:gd name="T45" fmla="*/ 1983 h 2040"/>
                  <a:gd name="T46" fmla="*/ 973 w 1586"/>
                  <a:gd name="T47" fmla="*/ 1905 h 2040"/>
                  <a:gd name="T48" fmla="*/ 1166 w 1586"/>
                  <a:gd name="T49" fmla="*/ 1895 h 2040"/>
                  <a:gd name="T50" fmla="*/ 1166 w 1586"/>
                  <a:gd name="T51" fmla="*/ 1857 h 2040"/>
                  <a:gd name="T52" fmla="*/ 1360 w 1586"/>
                  <a:gd name="T53" fmla="*/ 1841 h 2040"/>
                  <a:gd name="T54" fmla="*/ 1406 w 1586"/>
                  <a:gd name="T55" fmla="*/ 1752 h 2040"/>
                  <a:gd name="T56" fmla="*/ 1460 w 1586"/>
                  <a:gd name="T57" fmla="*/ 1704 h 2040"/>
                  <a:gd name="T58" fmla="*/ 1466 w 1586"/>
                  <a:gd name="T59" fmla="*/ 1650 h 2040"/>
                  <a:gd name="T60" fmla="*/ 1409 w 1586"/>
                  <a:gd name="T61" fmla="*/ 1626 h 2040"/>
                  <a:gd name="T62" fmla="*/ 1472 w 1586"/>
                  <a:gd name="T63" fmla="*/ 1464 h 2040"/>
                  <a:gd name="T64" fmla="*/ 1544 w 1586"/>
                  <a:gd name="T65" fmla="*/ 1404 h 2040"/>
                  <a:gd name="T66" fmla="*/ 1574 w 1586"/>
                  <a:gd name="T67" fmla="*/ 1296 h 2040"/>
                  <a:gd name="T68" fmla="*/ 1586 w 1586"/>
                  <a:gd name="T69" fmla="*/ 1062 h 2040"/>
                  <a:gd name="T70" fmla="*/ 1502 w 1586"/>
                  <a:gd name="T71" fmla="*/ 900 h 2040"/>
                  <a:gd name="T72" fmla="*/ 1436 w 1586"/>
                  <a:gd name="T73" fmla="*/ 738 h 2040"/>
                  <a:gd name="T74" fmla="*/ 1322 w 1586"/>
                  <a:gd name="T75" fmla="*/ 696 h 2040"/>
                  <a:gd name="T76" fmla="*/ 1214 w 1586"/>
                  <a:gd name="T77" fmla="*/ 708 h 2040"/>
                  <a:gd name="T78" fmla="*/ 1166 w 1586"/>
                  <a:gd name="T79" fmla="*/ 786 h 2040"/>
                  <a:gd name="T80" fmla="*/ 1136 w 1586"/>
                  <a:gd name="T81" fmla="*/ 888 h 2040"/>
                  <a:gd name="T82" fmla="*/ 1040 w 1586"/>
                  <a:gd name="T83" fmla="*/ 918 h 2040"/>
                  <a:gd name="T84" fmla="*/ 952 w 1586"/>
                  <a:gd name="T85" fmla="*/ 837 h 2040"/>
                  <a:gd name="T86" fmla="*/ 1022 w 1586"/>
                  <a:gd name="T87" fmla="*/ 756 h 2040"/>
                  <a:gd name="T88" fmla="*/ 1064 w 1586"/>
                  <a:gd name="T89" fmla="*/ 666 h 2040"/>
                  <a:gd name="T90" fmla="*/ 1106 w 1586"/>
                  <a:gd name="T91" fmla="*/ 498 h 2040"/>
                  <a:gd name="T92" fmla="*/ 1064 w 1586"/>
                  <a:gd name="T93" fmla="*/ 348 h 2040"/>
                  <a:gd name="T94" fmla="*/ 986 w 1586"/>
                  <a:gd name="T95" fmla="*/ 246 h 2040"/>
                  <a:gd name="T96" fmla="*/ 1040 w 1586"/>
                  <a:gd name="T97" fmla="*/ 156 h 2040"/>
                  <a:gd name="T98" fmla="*/ 854 w 1586"/>
                  <a:gd name="T99" fmla="*/ 78 h 2040"/>
                  <a:gd name="T100" fmla="*/ 710 w 1586"/>
                  <a:gd name="T101" fmla="*/ 48 h 2040"/>
                  <a:gd name="T102" fmla="*/ 602 w 1586"/>
                  <a:gd name="T103" fmla="*/ 36 h 2040"/>
                  <a:gd name="T104" fmla="*/ 506 w 1586"/>
                  <a:gd name="T105" fmla="*/ 0 h 204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586"/>
                  <a:gd name="T160" fmla="*/ 0 h 2040"/>
                  <a:gd name="T161" fmla="*/ 1586 w 1586"/>
                  <a:gd name="T162" fmla="*/ 2040 h 204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586" h="2040">
                    <a:moveTo>
                      <a:pt x="506" y="0"/>
                    </a:moveTo>
                    <a:lnTo>
                      <a:pt x="392" y="48"/>
                    </a:lnTo>
                    <a:lnTo>
                      <a:pt x="368" y="132"/>
                    </a:lnTo>
                    <a:lnTo>
                      <a:pt x="434" y="204"/>
                    </a:lnTo>
                    <a:lnTo>
                      <a:pt x="363" y="293"/>
                    </a:lnTo>
                    <a:lnTo>
                      <a:pt x="386" y="378"/>
                    </a:lnTo>
                    <a:lnTo>
                      <a:pt x="332" y="468"/>
                    </a:lnTo>
                    <a:lnTo>
                      <a:pt x="266" y="414"/>
                    </a:lnTo>
                    <a:lnTo>
                      <a:pt x="224" y="330"/>
                    </a:lnTo>
                    <a:lnTo>
                      <a:pt x="128" y="462"/>
                    </a:lnTo>
                    <a:lnTo>
                      <a:pt x="68" y="480"/>
                    </a:lnTo>
                    <a:lnTo>
                      <a:pt x="26" y="648"/>
                    </a:lnTo>
                    <a:lnTo>
                      <a:pt x="68" y="750"/>
                    </a:lnTo>
                    <a:lnTo>
                      <a:pt x="0" y="883"/>
                    </a:lnTo>
                    <a:lnTo>
                      <a:pt x="38" y="978"/>
                    </a:lnTo>
                    <a:lnTo>
                      <a:pt x="62" y="1122"/>
                    </a:lnTo>
                    <a:lnTo>
                      <a:pt x="182" y="1272"/>
                    </a:lnTo>
                    <a:lnTo>
                      <a:pt x="212" y="1428"/>
                    </a:lnTo>
                    <a:lnTo>
                      <a:pt x="236" y="1584"/>
                    </a:lnTo>
                    <a:lnTo>
                      <a:pt x="137" y="2040"/>
                    </a:lnTo>
                    <a:lnTo>
                      <a:pt x="304" y="2013"/>
                    </a:lnTo>
                    <a:lnTo>
                      <a:pt x="766" y="1926"/>
                    </a:lnTo>
                    <a:lnTo>
                      <a:pt x="851" y="1983"/>
                    </a:lnTo>
                    <a:lnTo>
                      <a:pt x="973" y="1905"/>
                    </a:lnTo>
                    <a:lnTo>
                      <a:pt x="1166" y="1895"/>
                    </a:lnTo>
                    <a:lnTo>
                      <a:pt x="1166" y="1857"/>
                    </a:lnTo>
                    <a:lnTo>
                      <a:pt x="1360" y="1841"/>
                    </a:lnTo>
                    <a:lnTo>
                      <a:pt x="1406" y="1752"/>
                    </a:lnTo>
                    <a:lnTo>
                      <a:pt x="1460" y="1704"/>
                    </a:lnTo>
                    <a:lnTo>
                      <a:pt x="1466" y="1650"/>
                    </a:lnTo>
                    <a:lnTo>
                      <a:pt x="1409" y="1626"/>
                    </a:lnTo>
                    <a:lnTo>
                      <a:pt x="1472" y="1464"/>
                    </a:lnTo>
                    <a:lnTo>
                      <a:pt x="1544" y="1404"/>
                    </a:lnTo>
                    <a:lnTo>
                      <a:pt x="1574" y="1296"/>
                    </a:lnTo>
                    <a:lnTo>
                      <a:pt x="1586" y="1062"/>
                    </a:lnTo>
                    <a:lnTo>
                      <a:pt x="1502" y="900"/>
                    </a:lnTo>
                    <a:lnTo>
                      <a:pt x="1436" y="738"/>
                    </a:lnTo>
                    <a:lnTo>
                      <a:pt x="1322" y="696"/>
                    </a:lnTo>
                    <a:lnTo>
                      <a:pt x="1214" y="708"/>
                    </a:lnTo>
                    <a:lnTo>
                      <a:pt x="1166" y="786"/>
                    </a:lnTo>
                    <a:lnTo>
                      <a:pt x="1136" y="888"/>
                    </a:lnTo>
                    <a:lnTo>
                      <a:pt x="1040" y="918"/>
                    </a:lnTo>
                    <a:lnTo>
                      <a:pt x="952" y="837"/>
                    </a:lnTo>
                    <a:lnTo>
                      <a:pt x="1022" y="756"/>
                    </a:lnTo>
                    <a:lnTo>
                      <a:pt x="1064" y="666"/>
                    </a:lnTo>
                    <a:lnTo>
                      <a:pt x="1106" y="498"/>
                    </a:lnTo>
                    <a:lnTo>
                      <a:pt x="1064" y="348"/>
                    </a:lnTo>
                    <a:lnTo>
                      <a:pt x="986" y="246"/>
                    </a:lnTo>
                    <a:lnTo>
                      <a:pt x="1040" y="156"/>
                    </a:lnTo>
                    <a:lnTo>
                      <a:pt x="854" y="78"/>
                    </a:lnTo>
                    <a:lnTo>
                      <a:pt x="710" y="48"/>
                    </a:lnTo>
                    <a:lnTo>
                      <a:pt x="602" y="36"/>
                    </a:lnTo>
                    <a:lnTo>
                      <a:pt x="5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</p:grpSp>
        <p:grpSp>
          <p:nvGrpSpPr>
            <p:cNvPr id="28" name="组合 68">
              <a:extLst>
                <a:ext uri="{FF2B5EF4-FFF2-40B4-BE49-F238E27FC236}">
                  <a16:creationId xmlns:a16="http://schemas.microsoft.com/office/drawing/2014/main" id="{10DCD2EA-5692-F2D8-E127-4FC4074476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92238" y="1573213"/>
              <a:ext cx="2603500" cy="2955925"/>
              <a:chOff x="1392238" y="1573213"/>
              <a:chExt cx="2603500" cy="2955925"/>
            </a:xfrm>
            <a:grpFill/>
          </p:grpSpPr>
          <p:sp>
            <p:nvSpPr>
              <p:cNvPr id="59" name="Freeform 82">
                <a:extLst>
                  <a:ext uri="{FF2B5EF4-FFF2-40B4-BE49-F238E27FC236}">
                    <a16:creationId xmlns:a16="http://schemas.microsoft.com/office/drawing/2014/main" id="{6664FA7A-2C99-104B-C7B9-8C3CA27122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79688" y="1751013"/>
                <a:ext cx="1225550" cy="736600"/>
              </a:xfrm>
              <a:custGeom>
                <a:avLst/>
                <a:gdLst>
                  <a:gd name="T0" fmla="*/ 31 w 4076"/>
                  <a:gd name="T1" fmla="*/ 0 h 2449"/>
                  <a:gd name="T2" fmla="*/ 1165 w 4076"/>
                  <a:gd name="T3" fmla="*/ 192 h 2449"/>
                  <a:gd name="T4" fmla="*/ 2696 w 4076"/>
                  <a:gd name="T5" fmla="*/ 372 h 2449"/>
                  <a:gd name="T6" fmla="*/ 4076 w 4076"/>
                  <a:gd name="T7" fmla="*/ 462 h 2449"/>
                  <a:gd name="T8" fmla="*/ 3986 w 4076"/>
                  <a:gd name="T9" fmla="*/ 2412 h 2449"/>
                  <a:gd name="T10" fmla="*/ 2035 w 4076"/>
                  <a:gd name="T11" fmla="*/ 2262 h 2449"/>
                  <a:gd name="T12" fmla="*/ 1465 w 4076"/>
                  <a:gd name="T13" fmla="*/ 2202 h 2449"/>
                  <a:gd name="T14" fmla="*/ 1410 w 4076"/>
                  <a:gd name="T15" fmla="*/ 2388 h 2449"/>
                  <a:gd name="T16" fmla="*/ 1264 w 4076"/>
                  <a:gd name="T17" fmla="*/ 2329 h 2449"/>
                  <a:gd name="T18" fmla="*/ 1262 w 4076"/>
                  <a:gd name="T19" fmla="*/ 2421 h 2449"/>
                  <a:gd name="T20" fmla="*/ 1146 w 4076"/>
                  <a:gd name="T21" fmla="*/ 2449 h 2449"/>
                  <a:gd name="T22" fmla="*/ 1053 w 4076"/>
                  <a:gd name="T23" fmla="*/ 2390 h 2449"/>
                  <a:gd name="T24" fmla="*/ 811 w 4076"/>
                  <a:gd name="T25" fmla="*/ 2390 h 2449"/>
                  <a:gd name="T26" fmla="*/ 720 w 4076"/>
                  <a:gd name="T27" fmla="*/ 2341 h 2449"/>
                  <a:gd name="T28" fmla="*/ 632 w 4076"/>
                  <a:gd name="T29" fmla="*/ 2251 h 2449"/>
                  <a:gd name="T30" fmla="*/ 583 w 4076"/>
                  <a:gd name="T31" fmla="*/ 2159 h 2449"/>
                  <a:gd name="T32" fmla="*/ 572 w 4076"/>
                  <a:gd name="T33" fmla="*/ 2005 h 2449"/>
                  <a:gd name="T34" fmla="*/ 486 w 4076"/>
                  <a:gd name="T35" fmla="*/ 1727 h 2449"/>
                  <a:gd name="T36" fmla="*/ 319 w 4076"/>
                  <a:gd name="T37" fmla="*/ 1736 h 2449"/>
                  <a:gd name="T38" fmla="*/ 318 w 4076"/>
                  <a:gd name="T39" fmla="*/ 1515 h 2449"/>
                  <a:gd name="T40" fmla="*/ 421 w 4076"/>
                  <a:gd name="T41" fmla="*/ 1220 h 2449"/>
                  <a:gd name="T42" fmla="*/ 303 w 4076"/>
                  <a:gd name="T43" fmla="*/ 1154 h 2449"/>
                  <a:gd name="T44" fmla="*/ 241 w 4076"/>
                  <a:gd name="T45" fmla="*/ 1040 h 2449"/>
                  <a:gd name="T46" fmla="*/ 94 w 4076"/>
                  <a:gd name="T47" fmla="*/ 881 h 2449"/>
                  <a:gd name="T48" fmla="*/ 1 w 4076"/>
                  <a:gd name="T49" fmla="*/ 737 h 2449"/>
                  <a:gd name="T50" fmla="*/ 0 w 4076"/>
                  <a:gd name="T51" fmla="*/ 461 h 2449"/>
                  <a:gd name="T52" fmla="*/ 6 w 4076"/>
                  <a:gd name="T53" fmla="*/ 257 h 2449"/>
                  <a:gd name="T54" fmla="*/ 31 w 4076"/>
                  <a:gd name="T55" fmla="*/ 0 h 244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076"/>
                  <a:gd name="T85" fmla="*/ 0 h 2449"/>
                  <a:gd name="T86" fmla="*/ 4076 w 4076"/>
                  <a:gd name="T87" fmla="*/ 2449 h 244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076" h="2449">
                    <a:moveTo>
                      <a:pt x="31" y="0"/>
                    </a:moveTo>
                    <a:lnTo>
                      <a:pt x="1165" y="192"/>
                    </a:lnTo>
                    <a:lnTo>
                      <a:pt x="2696" y="372"/>
                    </a:lnTo>
                    <a:lnTo>
                      <a:pt x="4076" y="462"/>
                    </a:lnTo>
                    <a:lnTo>
                      <a:pt x="3986" y="2412"/>
                    </a:lnTo>
                    <a:lnTo>
                      <a:pt x="2035" y="2262"/>
                    </a:lnTo>
                    <a:lnTo>
                      <a:pt x="1465" y="2202"/>
                    </a:lnTo>
                    <a:lnTo>
                      <a:pt x="1410" y="2388"/>
                    </a:lnTo>
                    <a:lnTo>
                      <a:pt x="1264" y="2329"/>
                    </a:lnTo>
                    <a:lnTo>
                      <a:pt x="1262" y="2421"/>
                    </a:lnTo>
                    <a:lnTo>
                      <a:pt x="1146" y="2449"/>
                    </a:lnTo>
                    <a:lnTo>
                      <a:pt x="1053" y="2390"/>
                    </a:lnTo>
                    <a:lnTo>
                      <a:pt x="811" y="2390"/>
                    </a:lnTo>
                    <a:lnTo>
                      <a:pt x="720" y="2341"/>
                    </a:lnTo>
                    <a:lnTo>
                      <a:pt x="632" y="2251"/>
                    </a:lnTo>
                    <a:lnTo>
                      <a:pt x="583" y="2159"/>
                    </a:lnTo>
                    <a:lnTo>
                      <a:pt x="572" y="2005"/>
                    </a:lnTo>
                    <a:lnTo>
                      <a:pt x="486" y="1727"/>
                    </a:lnTo>
                    <a:lnTo>
                      <a:pt x="319" y="1736"/>
                    </a:lnTo>
                    <a:lnTo>
                      <a:pt x="318" y="1515"/>
                    </a:lnTo>
                    <a:lnTo>
                      <a:pt x="421" y="1220"/>
                    </a:lnTo>
                    <a:lnTo>
                      <a:pt x="303" y="1154"/>
                    </a:lnTo>
                    <a:lnTo>
                      <a:pt x="241" y="1040"/>
                    </a:lnTo>
                    <a:lnTo>
                      <a:pt x="94" y="881"/>
                    </a:lnTo>
                    <a:lnTo>
                      <a:pt x="1" y="737"/>
                    </a:lnTo>
                    <a:lnTo>
                      <a:pt x="0" y="461"/>
                    </a:lnTo>
                    <a:lnTo>
                      <a:pt x="6" y="257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0" name="Freeform 84">
                <a:extLst>
                  <a:ext uri="{FF2B5EF4-FFF2-40B4-BE49-F238E27FC236}">
                    <a16:creationId xmlns:a16="http://schemas.microsoft.com/office/drawing/2014/main" id="{6147C513-DEA1-F9D1-7EB9-70EFE6680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9363" y="2808288"/>
                <a:ext cx="677863" cy="846138"/>
              </a:xfrm>
              <a:custGeom>
                <a:avLst/>
                <a:gdLst>
                  <a:gd name="T0" fmla="*/ 377 w 2254"/>
                  <a:gd name="T1" fmla="*/ 0 h 2808"/>
                  <a:gd name="T2" fmla="*/ 956 w 2254"/>
                  <a:gd name="T3" fmla="*/ 85 h 2808"/>
                  <a:gd name="T4" fmla="*/ 1472 w 2254"/>
                  <a:gd name="T5" fmla="*/ 220 h 2808"/>
                  <a:gd name="T6" fmla="*/ 1441 w 2254"/>
                  <a:gd name="T7" fmla="*/ 428 h 2808"/>
                  <a:gd name="T8" fmla="*/ 1423 w 2254"/>
                  <a:gd name="T9" fmla="*/ 702 h 2808"/>
                  <a:gd name="T10" fmla="*/ 1926 w 2254"/>
                  <a:gd name="T11" fmla="*/ 730 h 2808"/>
                  <a:gd name="T12" fmla="*/ 2254 w 2254"/>
                  <a:gd name="T13" fmla="*/ 767 h 2808"/>
                  <a:gd name="T14" fmla="*/ 2136 w 2254"/>
                  <a:gd name="T15" fmla="*/ 1498 h 2808"/>
                  <a:gd name="T16" fmla="*/ 2024 w 2254"/>
                  <a:gd name="T17" fmla="*/ 2808 h 2808"/>
                  <a:gd name="T18" fmla="*/ 0 w 2254"/>
                  <a:gd name="T19" fmla="*/ 2509 h 2808"/>
                  <a:gd name="T20" fmla="*/ 56 w 2254"/>
                  <a:gd name="T21" fmla="*/ 2032 h 2808"/>
                  <a:gd name="T22" fmla="*/ 189 w 2254"/>
                  <a:gd name="T23" fmla="*/ 1219 h 2808"/>
                  <a:gd name="T24" fmla="*/ 234 w 2254"/>
                  <a:gd name="T25" fmla="*/ 838 h 2808"/>
                  <a:gd name="T26" fmla="*/ 266 w 2254"/>
                  <a:gd name="T27" fmla="*/ 501 h 2808"/>
                  <a:gd name="T28" fmla="*/ 345 w 2254"/>
                  <a:gd name="T29" fmla="*/ 118 h 2808"/>
                  <a:gd name="T30" fmla="*/ 377 w 2254"/>
                  <a:gd name="T31" fmla="*/ 0 h 280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254"/>
                  <a:gd name="T49" fmla="*/ 0 h 2808"/>
                  <a:gd name="T50" fmla="*/ 2254 w 2254"/>
                  <a:gd name="T51" fmla="*/ 2808 h 280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254" h="2808">
                    <a:moveTo>
                      <a:pt x="377" y="0"/>
                    </a:moveTo>
                    <a:lnTo>
                      <a:pt x="956" y="85"/>
                    </a:lnTo>
                    <a:lnTo>
                      <a:pt x="1472" y="220"/>
                    </a:lnTo>
                    <a:lnTo>
                      <a:pt x="1441" y="428"/>
                    </a:lnTo>
                    <a:lnTo>
                      <a:pt x="1423" y="702"/>
                    </a:lnTo>
                    <a:lnTo>
                      <a:pt x="1926" y="730"/>
                    </a:lnTo>
                    <a:lnTo>
                      <a:pt x="2254" y="767"/>
                    </a:lnTo>
                    <a:lnTo>
                      <a:pt x="2136" y="1498"/>
                    </a:lnTo>
                    <a:lnTo>
                      <a:pt x="2024" y="2808"/>
                    </a:lnTo>
                    <a:lnTo>
                      <a:pt x="0" y="2509"/>
                    </a:lnTo>
                    <a:lnTo>
                      <a:pt x="56" y="2032"/>
                    </a:lnTo>
                    <a:lnTo>
                      <a:pt x="189" y="1219"/>
                    </a:lnTo>
                    <a:lnTo>
                      <a:pt x="234" y="838"/>
                    </a:lnTo>
                    <a:lnTo>
                      <a:pt x="266" y="501"/>
                    </a:lnTo>
                    <a:lnTo>
                      <a:pt x="345" y="118"/>
                    </a:lnTo>
                    <a:lnTo>
                      <a:pt x="37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1" name="Freeform 85">
                <a:extLst>
                  <a:ext uri="{FF2B5EF4-FFF2-40B4-BE49-F238E27FC236}">
                    <a16:creationId xmlns:a16="http://schemas.microsoft.com/office/drawing/2014/main" id="{CD47E563-D092-6A22-282B-043954287D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7988" y="2414588"/>
                <a:ext cx="828675" cy="673100"/>
              </a:xfrm>
              <a:custGeom>
                <a:avLst/>
                <a:gdLst>
                  <a:gd name="T0" fmla="*/ 0 w 2757"/>
                  <a:gd name="T1" fmla="*/ 2014 h 2235"/>
                  <a:gd name="T2" fmla="*/ 508 w 2757"/>
                  <a:gd name="T3" fmla="*/ 2044 h 2235"/>
                  <a:gd name="T4" fmla="*/ 828 w 2757"/>
                  <a:gd name="T5" fmla="*/ 2078 h 2235"/>
                  <a:gd name="T6" fmla="*/ 2696 w 2757"/>
                  <a:gd name="T7" fmla="*/ 2235 h 2235"/>
                  <a:gd name="T8" fmla="*/ 2757 w 2757"/>
                  <a:gd name="T9" fmla="*/ 208 h 2235"/>
                  <a:gd name="T10" fmla="*/ 824 w 2757"/>
                  <a:gd name="T11" fmla="*/ 60 h 2235"/>
                  <a:gd name="T12" fmla="*/ 238 w 2757"/>
                  <a:gd name="T13" fmla="*/ 0 h 2235"/>
                  <a:gd name="T14" fmla="*/ 185 w 2757"/>
                  <a:gd name="T15" fmla="*/ 184 h 2235"/>
                  <a:gd name="T16" fmla="*/ 44 w 2757"/>
                  <a:gd name="T17" fmla="*/ 1536 h 2235"/>
                  <a:gd name="T18" fmla="*/ 16 w 2757"/>
                  <a:gd name="T19" fmla="*/ 1760 h 2235"/>
                  <a:gd name="T20" fmla="*/ 0 w 2757"/>
                  <a:gd name="T21" fmla="*/ 2014 h 223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757"/>
                  <a:gd name="T34" fmla="*/ 0 h 2235"/>
                  <a:gd name="T35" fmla="*/ 2757 w 2757"/>
                  <a:gd name="T36" fmla="*/ 2235 h 223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757" h="2235">
                    <a:moveTo>
                      <a:pt x="0" y="2014"/>
                    </a:moveTo>
                    <a:lnTo>
                      <a:pt x="508" y="2044"/>
                    </a:lnTo>
                    <a:lnTo>
                      <a:pt x="828" y="2078"/>
                    </a:lnTo>
                    <a:lnTo>
                      <a:pt x="2696" y="2235"/>
                    </a:lnTo>
                    <a:lnTo>
                      <a:pt x="2757" y="208"/>
                    </a:lnTo>
                    <a:lnTo>
                      <a:pt x="824" y="60"/>
                    </a:lnTo>
                    <a:lnTo>
                      <a:pt x="238" y="0"/>
                    </a:lnTo>
                    <a:lnTo>
                      <a:pt x="185" y="184"/>
                    </a:lnTo>
                    <a:lnTo>
                      <a:pt x="44" y="1536"/>
                    </a:lnTo>
                    <a:lnTo>
                      <a:pt x="16" y="1760"/>
                    </a:lnTo>
                    <a:lnTo>
                      <a:pt x="0" y="2014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2" name="Freeform 86">
                <a:extLst>
                  <a:ext uri="{FF2B5EF4-FFF2-40B4-BE49-F238E27FC236}">
                    <a16:creationId xmlns:a16="http://schemas.microsoft.com/office/drawing/2014/main" id="{0C8EAD30-6009-47B9-B6F1-CF4B9833A0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5213" y="3563938"/>
                <a:ext cx="793750" cy="960438"/>
              </a:xfrm>
              <a:custGeom>
                <a:avLst/>
                <a:gdLst>
                  <a:gd name="T0" fmla="*/ 609 w 2635"/>
                  <a:gd name="T1" fmla="*/ 0 h 3189"/>
                  <a:gd name="T2" fmla="*/ 2635 w 2635"/>
                  <a:gd name="T3" fmla="*/ 300 h 3189"/>
                  <a:gd name="T4" fmla="*/ 2416 w 2635"/>
                  <a:gd name="T5" fmla="*/ 3189 h 3189"/>
                  <a:gd name="T6" fmla="*/ 2089 w 2635"/>
                  <a:gd name="T7" fmla="*/ 3144 h 3189"/>
                  <a:gd name="T8" fmla="*/ 1759 w 2635"/>
                  <a:gd name="T9" fmla="*/ 3126 h 3189"/>
                  <a:gd name="T10" fmla="*/ 1525 w 2635"/>
                  <a:gd name="T11" fmla="*/ 3084 h 3189"/>
                  <a:gd name="T12" fmla="*/ 553 w 2635"/>
                  <a:gd name="T13" fmla="*/ 2514 h 3189"/>
                  <a:gd name="T14" fmla="*/ 106 w 2635"/>
                  <a:gd name="T15" fmla="*/ 2289 h 3189"/>
                  <a:gd name="T16" fmla="*/ 16 w 2635"/>
                  <a:gd name="T17" fmla="*/ 2169 h 3189"/>
                  <a:gd name="T18" fmla="*/ 0 w 2635"/>
                  <a:gd name="T19" fmla="*/ 2135 h 3189"/>
                  <a:gd name="T20" fmla="*/ 96 w 2635"/>
                  <a:gd name="T21" fmla="*/ 2088 h 3189"/>
                  <a:gd name="T22" fmla="*/ 94 w 2635"/>
                  <a:gd name="T23" fmla="*/ 1964 h 3189"/>
                  <a:gd name="T24" fmla="*/ 54 w 2635"/>
                  <a:gd name="T25" fmla="*/ 1844 h 3189"/>
                  <a:gd name="T26" fmla="*/ 96 w 2635"/>
                  <a:gd name="T27" fmla="*/ 1736 h 3189"/>
                  <a:gd name="T28" fmla="*/ 187 w 2635"/>
                  <a:gd name="T29" fmla="*/ 1665 h 3189"/>
                  <a:gd name="T30" fmla="*/ 157 w 2635"/>
                  <a:gd name="T31" fmla="*/ 1575 h 3189"/>
                  <a:gd name="T32" fmla="*/ 205 w 2635"/>
                  <a:gd name="T33" fmla="*/ 1509 h 3189"/>
                  <a:gd name="T34" fmla="*/ 276 w 2635"/>
                  <a:gd name="T35" fmla="*/ 1397 h 3189"/>
                  <a:gd name="T36" fmla="*/ 337 w 2635"/>
                  <a:gd name="T37" fmla="*/ 1395 h 3189"/>
                  <a:gd name="T38" fmla="*/ 360 w 2635"/>
                  <a:gd name="T39" fmla="*/ 1319 h 3189"/>
                  <a:gd name="T40" fmla="*/ 249 w 2635"/>
                  <a:gd name="T41" fmla="*/ 1124 h 3189"/>
                  <a:gd name="T42" fmla="*/ 217 w 2635"/>
                  <a:gd name="T43" fmla="*/ 948 h 3189"/>
                  <a:gd name="T44" fmla="*/ 178 w 2635"/>
                  <a:gd name="T45" fmla="*/ 897 h 3189"/>
                  <a:gd name="T46" fmla="*/ 249 w 2635"/>
                  <a:gd name="T47" fmla="*/ 809 h 3189"/>
                  <a:gd name="T48" fmla="*/ 258 w 2635"/>
                  <a:gd name="T49" fmla="*/ 687 h 3189"/>
                  <a:gd name="T50" fmla="*/ 223 w 2635"/>
                  <a:gd name="T51" fmla="*/ 515 h 3189"/>
                  <a:gd name="T52" fmla="*/ 228 w 2635"/>
                  <a:gd name="T53" fmla="*/ 431 h 3189"/>
                  <a:gd name="T54" fmla="*/ 307 w 2635"/>
                  <a:gd name="T55" fmla="*/ 384 h 3189"/>
                  <a:gd name="T56" fmla="*/ 411 w 2635"/>
                  <a:gd name="T57" fmla="*/ 414 h 3189"/>
                  <a:gd name="T58" fmla="*/ 553 w 2635"/>
                  <a:gd name="T59" fmla="*/ 461 h 3189"/>
                  <a:gd name="T60" fmla="*/ 528 w 2635"/>
                  <a:gd name="T61" fmla="*/ 320 h 3189"/>
                  <a:gd name="T62" fmla="*/ 582 w 2635"/>
                  <a:gd name="T63" fmla="*/ 252 h 3189"/>
                  <a:gd name="T64" fmla="*/ 582 w 2635"/>
                  <a:gd name="T65" fmla="*/ 122 h 3189"/>
                  <a:gd name="T66" fmla="*/ 603 w 2635"/>
                  <a:gd name="T67" fmla="*/ 32 h 3189"/>
                  <a:gd name="T68" fmla="*/ 609 w 2635"/>
                  <a:gd name="T69" fmla="*/ 0 h 318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635"/>
                  <a:gd name="T106" fmla="*/ 0 h 3189"/>
                  <a:gd name="T107" fmla="*/ 2635 w 2635"/>
                  <a:gd name="T108" fmla="*/ 3189 h 318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635" h="3189">
                    <a:moveTo>
                      <a:pt x="609" y="0"/>
                    </a:moveTo>
                    <a:lnTo>
                      <a:pt x="2635" y="300"/>
                    </a:lnTo>
                    <a:lnTo>
                      <a:pt x="2416" y="3189"/>
                    </a:lnTo>
                    <a:lnTo>
                      <a:pt x="2089" y="3144"/>
                    </a:lnTo>
                    <a:lnTo>
                      <a:pt x="1759" y="3126"/>
                    </a:lnTo>
                    <a:lnTo>
                      <a:pt x="1525" y="3084"/>
                    </a:lnTo>
                    <a:lnTo>
                      <a:pt x="553" y="2514"/>
                    </a:lnTo>
                    <a:lnTo>
                      <a:pt x="106" y="2289"/>
                    </a:lnTo>
                    <a:lnTo>
                      <a:pt x="16" y="2169"/>
                    </a:lnTo>
                    <a:lnTo>
                      <a:pt x="0" y="2135"/>
                    </a:lnTo>
                    <a:lnTo>
                      <a:pt x="96" y="2088"/>
                    </a:lnTo>
                    <a:lnTo>
                      <a:pt x="94" y="1964"/>
                    </a:lnTo>
                    <a:lnTo>
                      <a:pt x="54" y="1844"/>
                    </a:lnTo>
                    <a:lnTo>
                      <a:pt x="96" y="1736"/>
                    </a:lnTo>
                    <a:lnTo>
                      <a:pt x="187" y="1665"/>
                    </a:lnTo>
                    <a:lnTo>
                      <a:pt x="157" y="1575"/>
                    </a:lnTo>
                    <a:lnTo>
                      <a:pt x="205" y="1509"/>
                    </a:lnTo>
                    <a:lnTo>
                      <a:pt x="276" y="1397"/>
                    </a:lnTo>
                    <a:lnTo>
                      <a:pt x="337" y="1395"/>
                    </a:lnTo>
                    <a:lnTo>
                      <a:pt x="360" y="1319"/>
                    </a:lnTo>
                    <a:lnTo>
                      <a:pt x="249" y="1124"/>
                    </a:lnTo>
                    <a:lnTo>
                      <a:pt x="217" y="948"/>
                    </a:lnTo>
                    <a:lnTo>
                      <a:pt x="178" y="897"/>
                    </a:lnTo>
                    <a:lnTo>
                      <a:pt x="249" y="809"/>
                    </a:lnTo>
                    <a:lnTo>
                      <a:pt x="258" y="687"/>
                    </a:lnTo>
                    <a:lnTo>
                      <a:pt x="223" y="515"/>
                    </a:lnTo>
                    <a:lnTo>
                      <a:pt x="228" y="431"/>
                    </a:lnTo>
                    <a:lnTo>
                      <a:pt x="307" y="384"/>
                    </a:lnTo>
                    <a:lnTo>
                      <a:pt x="411" y="414"/>
                    </a:lnTo>
                    <a:lnTo>
                      <a:pt x="553" y="461"/>
                    </a:lnTo>
                    <a:lnTo>
                      <a:pt x="528" y="320"/>
                    </a:lnTo>
                    <a:lnTo>
                      <a:pt x="582" y="252"/>
                    </a:lnTo>
                    <a:lnTo>
                      <a:pt x="582" y="122"/>
                    </a:lnTo>
                    <a:lnTo>
                      <a:pt x="603" y="32"/>
                    </a:lnTo>
                    <a:lnTo>
                      <a:pt x="6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3" name="Freeform 87">
                <a:extLst>
                  <a:ext uri="{FF2B5EF4-FFF2-40B4-BE49-F238E27FC236}">
                    <a16:creationId xmlns:a16="http://schemas.microsoft.com/office/drawing/2014/main" id="{09160174-F0F8-C5C4-9DF2-97AA4A55D6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28963" y="3038475"/>
                <a:ext cx="866775" cy="657225"/>
              </a:xfrm>
              <a:custGeom>
                <a:avLst/>
                <a:gdLst>
                  <a:gd name="T0" fmla="*/ 227 w 2886"/>
                  <a:gd name="T1" fmla="*/ 0 h 2181"/>
                  <a:gd name="T2" fmla="*/ 110 w 2886"/>
                  <a:gd name="T3" fmla="*/ 741 h 2181"/>
                  <a:gd name="T4" fmla="*/ 0 w 2886"/>
                  <a:gd name="T5" fmla="*/ 2044 h 2181"/>
                  <a:gd name="T6" fmla="*/ 1134 w 2886"/>
                  <a:gd name="T7" fmla="*/ 2128 h 2181"/>
                  <a:gd name="T8" fmla="*/ 2040 w 2886"/>
                  <a:gd name="T9" fmla="*/ 2170 h 2181"/>
                  <a:gd name="T10" fmla="*/ 2835 w 2886"/>
                  <a:gd name="T11" fmla="*/ 2181 h 2181"/>
                  <a:gd name="T12" fmla="*/ 2826 w 2886"/>
                  <a:gd name="T13" fmla="*/ 1035 h 2181"/>
                  <a:gd name="T14" fmla="*/ 2886 w 2886"/>
                  <a:gd name="T15" fmla="*/ 591 h 2181"/>
                  <a:gd name="T16" fmla="*/ 2868 w 2886"/>
                  <a:gd name="T17" fmla="*/ 423 h 2181"/>
                  <a:gd name="T18" fmla="*/ 2856 w 2886"/>
                  <a:gd name="T19" fmla="*/ 267 h 2181"/>
                  <a:gd name="T20" fmla="*/ 2868 w 2886"/>
                  <a:gd name="T21" fmla="*/ 147 h 2181"/>
                  <a:gd name="T22" fmla="*/ 2745 w 2886"/>
                  <a:gd name="T23" fmla="*/ 169 h 2181"/>
                  <a:gd name="T24" fmla="*/ 2093 w 2886"/>
                  <a:gd name="T25" fmla="*/ 157 h 2181"/>
                  <a:gd name="T26" fmla="*/ 380 w 2886"/>
                  <a:gd name="T27" fmla="*/ 12 h 2181"/>
                  <a:gd name="T28" fmla="*/ 227 w 2886"/>
                  <a:gd name="T29" fmla="*/ 0 h 2181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2886"/>
                  <a:gd name="T46" fmla="*/ 0 h 2181"/>
                  <a:gd name="T47" fmla="*/ 2886 w 2886"/>
                  <a:gd name="T48" fmla="*/ 2181 h 2181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2886" h="2181">
                    <a:moveTo>
                      <a:pt x="227" y="0"/>
                    </a:moveTo>
                    <a:lnTo>
                      <a:pt x="110" y="741"/>
                    </a:lnTo>
                    <a:lnTo>
                      <a:pt x="0" y="2044"/>
                    </a:lnTo>
                    <a:lnTo>
                      <a:pt x="1134" y="2128"/>
                    </a:lnTo>
                    <a:lnTo>
                      <a:pt x="2040" y="2170"/>
                    </a:lnTo>
                    <a:lnTo>
                      <a:pt x="2835" y="2181"/>
                    </a:lnTo>
                    <a:lnTo>
                      <a:pt x="2826" y="1035"/>
                    </a:lnTo>
                    <a:lnTo>
                      <a:pt x="2886" y="591"/>
                    </a:lnTo>
                    <a:lnTo>
                      <a:pt x="2868" y="423"/>
                    </a:lnTo>
                    <a:lnTo>
                      <a:pt x="2856" y="267"/>
                    </a:lnTo>
                    <a:lnTo>
                      <a:pt x="2868" y="147"/>
                    </a:lnTo>
                    <a:lnTo>
                      <a:pt x="2745" y="169"/>
                    </a:lnTo>
                    <a:lnTo>
                      <a:pt x="2093" y="157"/>
                    </a:lnTo>
                    <a:lnTo>
                      <a:pt x="380" y="12"/>
                    </a:lnTo>
                    <a:lnTo>
                      <a:pt x="22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 dirty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4" name="Freeform 91">
                <a:extLst>
                  <a:ext uri="{FF2B5EF4-FFF2-40B4-BE49-F238E27FC236}">
                    <a16:creationId xmlns:a16="http://schemas.microsoft.com/office/drawing/2014/main" id="{398F9641-7903-CD6A-AC6C-2D28DB30C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62288" y="3654425"/>
                <a:ext cx="798513" cy="874713"/>
              </a:xfrm>
              <a:custGeom>
                <a:avLst/>
                <a:gdLst>
                  <a:gd name="T0" fmla="*/ 217 w 2655"/>
                  <a:gd name="T1" fmla="*/ 0 h 2904"/>
                  <a:gd name="T2" fmla="*/ 1377 w 2655"/>
                  <a:gd name="T3" fmla="*/ 84 h 2904"/>
                  <a:gd name="T4" fmla="*/ 2169 w 2655"/>
                  <a:gd name="T5" fmla="*/ 122 h 2904"/>
                  <a:gd name="T6" fmla="*/ 2653 w 2655"/>
                  <a:gd name="T7" fmla="*/ 132 h 2904"/>
                  <a:gd name="T8" fmla="*/ 2637 w 2655"/>
                  <a:gd name="T9" fmla="*/ 396 h 2904"/>
                  <a:gd name="T10" fmla="*/ 2655 w 2655"/>
                  <a:gd name="T11" fmla="*/ 1494 h 2904"/>
                  <a:gd name="T12" fmla="*/ 2625 w 2655"/>
                  <a:gd name="T13" fmla="*/ 2664 h 2904"/>
                  <a:gd name="T14" fmla="*/ 1026 w 2655"/>
                  <a:gd name="T15" fmla="*/ 2601 h 2904"/>
                  <a:gd name="T16" fmla="*/ 1086 w 2655"/>
                  <a:gd name="T17" fmla="*/ 2721 h 2904"/>
                  <a:gd name="T18" fmla="*/ 903 w 2655"/>
                  <a:gd name="T19" fmla="*/ 2688 h 2904"/>
                  <a:gd name="T20" fmla="*/ 687 w 2655"/>
                  <a:gd name="T21" fmla="*/ 2700 h 2904"/>
                  <a:gd name="T22" fmla="*/ 423 w 2655"/>
                  <a:gd name="T23" fmla="*/ 2664 h 2904"/>
                  <a:gd name="T24" fmla="*/ 411 w 2655"/>
                  <a:gd name="T25" fmla="*/ 2802 h 2904"/>
                  <a:gd name="T26" fmla="*/ 387 w 2655"/>
                  <a:gd name="T27" fmla="*/ 2904 h 2904"/>
                  <a:gd name="T28" fmla="*/ 0 w 2655"/>
                  <a:gd name="T29" fmla="*/ 2892 h 2904"/>
                  <a:gd name="T30" fmla="*/ 217 w 2655"/>
                  <a:gd name="T31" fmla="*/ 0 h 290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655"/>
                  <a:gd name="T49" fmla="*/ 0 h 2904"/>
                  <a:gd name="T50" fmla="*/ 2655 w 2655"/>
                  <a:gd name="T51" fmla="*/ 2904 h 290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655" h="2904">
                    <a:moveTo>
                      <a:pt x="217" y="0"/>
                    </a:moveTo>
                    <a:lnTo>
                      <a:pt x="1377" y="84"/>
                    </a:lnTo>
                    <a:lnTo>
                      <a:pt x="2169" y="122"/>
                    </a:lnTo>
                    <a:lnTo>
                      <a:pt x="2653" y="132"/>
                    </a:lnTo>
                    <a:lnTo>
                      <a:pt x="2637" y="396"/>
                    </a:lnTo>
                    <a:lnTo>
                      <a:pt x="2655" y="1494"/>
                    </a:lnTo>
                    <a:lnTo>
                      <a:pt x="2625" y="2664"/>
                    </a:lnTo>
                    <a:lnTo>
                      <a:pt x="1026" y="2601"/>
                    </a:lnTo>
                    <a:lnTo>
                      <a:pt x="1086" y="2721"/>
                    </a:lnTo>
                    <a:lnTo>
                      <a:pt x="903" y="2688"/>
                    </a:lnTo>
                    <a:lnTo>
                      <a:pt x="687" y="2700"/>
                    </a:lnTo>
                    <a:lnTo>
                      <a:pt x="423" y="2664"/>
                    </a:lnTo>
                    <a:lnTo>
                      <a:pt x="411" y="2802"/>
                    </a:lnTo>
                    <a:lnTo>
                      <a:pt x="387" y="2904"/>
                    </a:lnTo>
                    <a:lnTo>
                      <a:pt x="0" y="2892"/>
                    </a:lnTo>
                    <a:lnTo>
                      <a:pt x="217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5" name="Freeform 128">
                <a:extLst>
                  <a:ext uri="{FF2B5EF4-FFF2-40B4-BE49-F238E27FC236}">
                    <a16:creationId xmlns:a16="http://schemas.microsoft.com/office/drawing/2014/main" id="{3962E823-12B8-BF3B-F289-274A79DA1D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9100" y="1573213"/>
                <a:ext cx="809625" cy="590550"/>
              </a:xfrm>
              <a:custGeom>
                <a:avLst/>
                <a:gdLst>
                  <a:gd name="T0" fmla="*/ 90 w 2687"/>
                  <a:gd name="T1" fmla="*/ 132 h 1962"/>
                  <a:gd name="T2" fmla="*/ 0 w 2687"/>
                  <a:gd name="T3" fmla="*/ 252 h 1962"/>
                  <a:gd name="T4" fmla="*/ 60 w 2687"/>
                  <a:gd name="T5" fmla="*/ 492 h 1962"/>
                  <a:gd name="T6" fmla="*/ 81 w 2687"/>
                  <a:gd name="T7" fmla="*/ 686 h 1962"/>
                  <a:gd name="T8" fmla="*/ 30 w 2687"/>
                  <a:gd name="T9" fmla="*/ 792 h 1962"/>
                  <a:gd name="T10" fmla="*/ 118 w 2687"/>
                  <a:gd name="T11" fmla="*/ 878 h 1962"/>
                  <a:gd name="T12" fmla="*/ 30 w 2687"/>
                  <a:gd name="T13" fmla="*/ 912 h 1962"/>
                  <a:gd name="T14" fmla="*/ 120 w 2687"/>
                  <a:gd name="T15" fmla="*/ 1032 h 1962"/>
                  <a:gd name="T16" fmla="*/ 0 w 2687"/>
                  <a:gd name="T17" fmla="*/ 1122 h 1962"/>
                  <a:gd name="T18" fmla="*/ 30 w 2687"/>
                  <a:gd name="T19" fmla="*/ 1212 h 1962"/>
                  <a:gd name="T20" fmla="*/ 145 w 2687"/>
                  <a:gd name="T21" fmla="*/ 1243 h 1962"/>
                  <a:gd name="T22" fmla="*/ 246 w 2687"/>
                  <a:gd name="T23" fmla="*/ 1298 h 1962"/>
                  <a:gd name="T24" fmla="*/ 330 w 2687"/>
                  <a:gd name="T25" fmla="*/ 1392 h 1962"/>
                  <a:gd name="T26" fmla="*/ 390 w 2687"/>
                  <a:gd name="T27" fmla="*/ 1632 h 1962"/>
                  <a:gd name="T28" fmla="*/ 556 w 2687"/>
                  <a:gd name="T29" fmla="*/ 1637 h 1962"/>
                  <a:gd name="T30" fmla="*/ 750 w 2687"/>
                  <a:gd name="T31" fmla="*/ 1632 h 1962"/>
                  <a:gd name="T32" fmla="*/ 900 w 2687"/>
                  <a:gd name="T33" fmla="*/ 1782 h 1962"/>
                  <a:gd name="T34" fmla="*/ 1020 w 2687"/>
                  <a:gd name="T35" fmla="*/ 1692 h 1962"/>
                  <a:gd name="T36" fmla="*/ 1230 w 2687"/>
                  <a:gd name="T37" fmla="*/ 1812 h 1962"/>
                  <a:gd name="T38" fmla="*/ 1501 w 2687"/>
                  <a:gd name="T39" fmla="*/ 1782 h 1962"/>
                  <a:gd name="T40" fmla="*/ 1591 w 2687"/>
                  <a:gd name="T41" fmla="*/ 1842 h 1962"/>
                  <a:gd name="T42" fmla="*/ 1699 w 2687"/>
                  <a:gd name="T43" fmla="*/ 1801 h 1962"/>
                  <a:gd name="T44" fmla="*/ 1855 w 2687"/>
                  <a:gd name="T45" fmla="*/ 1801 h 1962"/>
                  <a:gd name="T46" fmla="*/ 1955 w 2687"/>
                  <a:gd name="T47" fmla="*/ 1865 h 1962"/>
                  <a:gd name="T48" fmla="*/ 2251 w 2687"/>
                  <a:gd name="T49" fmla="*/ 1962 h 1962"/>
                  <a:gd name="T50" fmla="*/ 2401 w 2687"/>
                  <a:gd name="T51" fmla="*/ 1962 h 1962"/>
                  <a:gd name="T52" fmla="*/ 2401 w 2687"/>
                  <a:gd name="T53" fmla="*/ 1782 h 1962"/>
                  <a:gd name="T54" fmla="*/ 2461 w 2687"/>
                  <a:gd name="T55" fmla="*/ 1572 h 1962"/>
                  <a:gd name="T56" fmla="*/ 2521 w 2687"/>
                  <a:gd name="T57" fmla="*/ 1362 h 1962"/>
                  <a:gd name="T58" fmla="*/ 2550 w 2687"/>
                  <a:gd name="T59" fmla="*/ 1225 h 1962"/>
                  <a:gd name="T60" fmla="*/ 2540 w 2687"/>
                  <a:gd name="T61" fmla="*/ 1033 h 1962"/>
                  <a:gd name="T62" fmla="*/ 2604 w 2687"/>
                  <a:gd name="T63" fmla="*/ 841 h 1962"/>
                  <a:gd name="T64" fmla="*/ 2641 w 2687"/>
                  <a:gd name="T65" fmla="*/ 631 h 1962"/>
                  <a:gd name="T66" fmla="*/ 2687 w 2687"/>
                  <a:gd name="T67" fmla="*/ 539 h 1962"/>
                  <a:gd name="T68" fmla="*/ 2312 w 2687"/>
                  <a:gd name="T69" fmla="*/ 411 h 1962"/>
                  <a:gd name="T70" fmla="*/ 2047 w 2687"/>
                  <a:gd name="T71" fmla="*/ 347 h 1962"/>
                  <a:gd name="T72" fmla="*/ 1690 w 2687"/>
                  <a:gd name="T73" fmla="*/ 283 h 1962"/>
                  <a:gd name="T74" fmla="*/ 1233 w 2687"/>
                  <a:gd name="T75" fmla="*/ 183 h 1962"/>
                  <a:gd name="T76" fmla="*/ 721 w 2687"/>
                  <a:gd name="T77" fmla="*/ 0 h 1962"/>
                  <a:gd name="T78" fmla="*/ 758 w 2687"/>
                  <a:gd name="T79" fmla="*/ 137 h 1962"/>
                  <a:gd name="T80" fmla="*/ 870 w 2687"/>
                  <a:gd name="T81" fmla="*/ 222 h 1962"/>
                  <a:gd name="T82" fmla="*/ 750 w 2687"/>
                  <a:gd name="T83" fmla="*/ 282 h 1962"/>
                  <a:gd name="T84" fmla="*/ 840 w 2687"/>
                  <a:gd name="T85" fmla="*/ 372 h 1962"/>
                  <a:gd name="T86" fmla="*/ 810 w 2687"/>
                  <a:gd name="T87" fmla="*/ 612 h 1962"/>
                  <a:gd name="T88" fmla="*/ 720 w 2687"/>
                  <a:gd name="T89" fmla="*/ 852 h 1962"/>
                  <a:gd name="T90" fmla="*/ 570 w 2687"/>
                  <a:gd name="T91" fmla="*/ 942 h 1962"/>
                  <a:gd name="T92" fmla="*/ 630 w 2687"/>
                  <a:gd name="T93" fmla="*/ 822 h 1962"/>
                  <a:gd name="T94" fmla="*/ 660 w 2687"/>
                  <a:gd name="T95" fmla="*/ 822 h 1962"/>
                  <a:gd name="T96" fmla="*/ 660 w 2687"/>
                  <a:gd name="T97" fmla="*/ 582 h 1962"/>
                  <a:gd name="T98" fmla="*/ 600 w 2687"/>
                  <a:gd name="T99" fmla="*/ 552 h 1962"/>
                  <a:gd name="T100" fmla="*/ 660 w 2687"/>
                  <a:gd name="T101" fmla="*/ 492 h 1962"/>
                  <a:gd name="T102" fmla="*/ 547 w 2687"/>
                  <a:gd name="T103" fmla="*/ 384 h 1962"/>
                  <a:gd name="T104" fmla="*/ 419 w 2687"/>
                  <a:gd name="T105" fmla="*/ 329 h 1962"/>
                  <a:gd name="T106" fmla="*/ 282 w 2687"/>
                  <a:gd name="T107" fmla="*/ 265 h 1962"/>
                  <a:gd name="T108" fmla="*/ 90 w 2687"/>
                  <a:gd name="T109" fmla="*/ 132 h 1962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2687"/>
                  <a:gd name="T166" fmla="*/ 0 h 1962"/>
                  <a:gd name="T167" fmla="*/ 2687 w 2687"/>
                  <a:gd name="T168" fmla="*/ 1962 h 1962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2687" h="1962">
                    <a:moveTo>
                      <a:pt x="90" y="132"/>
                    </a:moveTo>
                    <a:lnTo>
                      <a:pt x="0" y="252"/>
                    </a:lnTo>
                    <a:lnTo>
                      <a:pt x="60" y="492"/>
                    </a:lnTo>
                    <a:lnTo>
                      <a:pt x="81" y="686"/>
                    </a:lnTo>
                    <a:lnTo>
                      <a:pt x="30" y="792"/>
                    </a:lnTo>
                    <a:lnTo>
                      <a:pt x="118" y="878"/>
                    </a:lnTo>
                    <a:lnTo>
                      <a:pt x="30" y="912"/>
                    </a:lnTo>
                    <a:lnTo>
                      <a:pt x="120" y="1032"/>
                    </a:lnTo>
                    <a:lnTo>
                      <a:pt x="0" y="1122"/>
                    </a:lnTo>
                    <a:lnTo>
                      <a:pt x="30" y="1212"/>
                    </a:lnTo>
                    <a:lnTo>
                      <a:pt x="145" y="1243"/>
                    </a:lnTo>
                    <a:lnTo>
                      <a:pt x="246" y="1298"/>
                    </a:lnTo>
                    <a:lnTo>
                      <a:pt x="330" y="1392"/>
                    </a:lnTo>
                    <a:lnTo>
                      <a:pt x="390" y="1632"/>
                    </a:lnTo>
                    <a:lnTo>
                      <a:pt x="556" y="1637"/>
                    </a:lnTo>
                    <a:lnTo>
                      <a:pt x="750" y="1632"/>
                    </a:lnTo>
                    <a:lnTo>
                      <a:pt x="900" y="1782"/>
                    </a:lnTo>
                    <a:lnTo>
                      <a:pt x="1020" y="1692"/>
                    </a:lnTo>
                    <a:lnTo>
                      <a:pt x="1230" y="1812"/>
                    </a:lnTo>
                    <a:lnTo>
                      <a:pt x="1501" y="1782"/>
                    </a:lnTo>
                    <a:lnTo>
                      <a:pt x="1591" y="1842"/>
                    </a:lnTo>
                    <a:lnTo>
                      <a:pt x="1699" y="1801"/>
                    </a:lnTo>
                    <a:lnTo>
                      <a:pt x="1855" y="1801"/>
                    </a:lnTo>
                    <a:lnTo>
                      <a:pt x="1955" y="1865"/>
                    </a:lnTo>
                    <a:lnTo>
                      <a:pt x="2251" y="1962"/>
                    </a:lnTo>
                    <a:lnTo>
                      <a:pt x="2401" y="1962"/>
                    </a:lnTo>
                    <a:lnTo>
                      <a:pt x="2401" y="1782"/>
                    </a:lnTo>
                    <a:lnTo>
                      <a:pt x="2461" y="1572"/>
                    </a:lnTo>
                    <a:lnTo>
                      <a:pt x="2521" y="1362"/>
                    </a:lnTo>
                    <a:lnTo>
                      <a:pt x="2550" y="1225"/>
                    </a:lnTo>
                    <a:lnTo>
                      <a:pt x="2540" y="1033"/>
                    </a:lnTo>
                    <a:lnTo>
                      <a:pt x="2604" y="841"/>
                    </a:lnTo>
                    <a:lnTo>
                      <a:pt x="2641" y="631"/>
                    </a:lnTo>
                    <a:lnTo>
                      <a:pt x="2687" y="539"/>
                    </a:lnTo>
                    <a:lnTo>
                      <a:pt x="2312" y="411"/>
                    </a:lnTo>
                    <a:lnTo>
                      <a:pt x="2047" y="347"/>
                    </a:lnTo>
                    <a:lnTo>
                      <a:pt x="1690" y="283"/>
                    </a:lnTo>
                    <a:lnTo>
                      <a:pt x="1233" y="183"/>
                    </a:lnTo>
                    <a:lnTo>
                      <a:pt x="721" y="0"/>
                    </a:lnTo>
                    <a:lnTo>
                      <a:pt x="758" y="137"/>
                    </a:lnTo>
                    <a:lnTo>
                      <a:pt x="870" y="222"/>
                    </a:lnTo>
                    <a:lnTo>
                      <a:pt x="750" y="282"/>
                    </a:lnTo>
                    <a:lnTo>
                      <a:pt x="840" y="372"/>
                    </a:lnTo>
                    <a:lnTo>
                      <a:pt x="810" y="612"/>
                    </a:lnTo>
                    <a:lnTo>
                      <a:pt x="720" y="852"/>
                    </a:lnTo>
                    <a:lnTo>
                      <a:pt x="570" y="942"/>
                    </a:lnTo>
                    <a:lnTo>
                      <a:pt x="630" y="822"/>
                    </a:lnTo>
                    <a:lnTo>
                      <a:pt x="660" y="822"/>
                    </a:lnTo>
                    <a:lnTo>
                      <a:pt x="660" y="582"/>
                    </a:lnTo>
                    <a:lnTo>
                      <a:pt x="600" y="552"/>
                    </a:lnTo>
                    <a:lnTo>
                      <a:pt x="660" y="492"/>
                    </a:lnTo>
                    <a:lnTo>
                      <a:pt x="547" y="384"/>
                    </a:lnTo>
                    <a:lnTo>
                      <a:pt x="419" y="329"/>
                    </a:lnTo>
                    <a:lnTo>
                      <a:pt x="282" y="265"/>
                    </a:lnTo>
                    <a:lnTo>
                      <a:pt x="90" y="132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6" name="Freeform 129">
                <a:extLst>
                  <a:ext uri="{FF2B5EF4-FFF2-40B4-BE49-F238E27FC236}">
                    <a16:creationId xmlns:a16="http://schemas.microsoft.com/office/drawing/2014/main" id="{127C5678-F7E4-7BEA-B560-FB49500CA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2088" y="1938338"/>
                <a:ext cx="979488" cy="803275"/>
              </a:xfrm>
              <a:custGeom>
                <a:avLst/>
                <a:gdLst>
                  <a:gd name="T0" fmla="*/ 789 w 3256"/>
                  <a:gd name="T1" fmla="*/ 0 h 2669"/>
                  <a:gd name="T2" fmla="*/ 672 w 3256"/>
                  <a:gd name="T3" fmla="*/ 155 h 2669"/>
                  <a:gd name="T4" fmla="*/ 694 w 3256"/>
                  <a:gd name="T5" fmla="*/ 359 h 2669"/>
                  <a:gd name="T6" fmla="*/ 574 w 3256"/>
                  <a:gd name="T7" fmla="*/ 449 h 2669"/>
                  <a:gd name="T8" fmla="*/ 544 w 3256"/>
                  <a:gd name="T9" fmla="*/ 599 h 2669"/>
                  <a:gd name="T10" fmla="*/ 480 w 3256"/>
                  <a:gd name="T11" fmla="*/ 731 h 2669"/>
                  <a:gd name="T12" fmla="*/ 416 w 3256"/>
                  <a:gd name="T13" fmla="*/ 915 h 2669"/>
                  <a:gd name="T14" fmla="*/ 304 w 3256"/>
                  <a:gd name="T15" fmla="*/ 1091 h 2669"/>
                  <a:gd name="T16" fmla="*/ 160 w 3256"/>
                  <a:gd name="T17" fmla="*/ 1267 h 2669"/>
                  <a:gd name="T18" fmla="*/ 152 w 3256"/>
                  <a:gd name="T19" fmla="*/ 1387 h 2669"/>
                  <a:gd name="T20" fmla="*/ 64 w 3256"/>
                  <a:gd name="T21" fmla="*/ 1499 h 2669"/>
                  <a:gd name="T22" fmla="*/ 88 w 3256"/>
                  <a:gd name="T23" fmla="*/ 1715 h 2669"/>
                  <a:gd name="T24" fmla="*/ 0 w 3256"/>
                  <a:gd name="T25" fmla="*/ 1883 h 2669"/>
                  <a:gd name="T26" fmla="*/ 48 w 3256"/>
                  <a:gd name="T27" fmla="*/ 1952 h 2669"/>
                  <a:gd name="T28" fmla="*/ 244 w 3256"/>
                  <a:gd name="T29" fmla="*/ 2009 h 2669"/>
                  <a:gd name="T30" fmla="*/ 1594 w 3256"/>
                  <a:gd name="T31" fmla="*/ 2429 h 2669"/>
                  <a:gd name="T32" fmla="*/ 2765 w 3256"/>
                  <a:gd name="T33" fmla="*/ 2669 h 2669"/>
                  <a:gd name="T34" fmla="*/ 2885 w 3256"/>
                  <a:gd name="T35" fmla="*/ 1859 h 2669"/>
                  <a:gd name="T36" fmla="*/ 3005 w 3256"/>
                  <a:gd name="T37" fmla="*/ 1679 h 2669"/>
                  <a:gd name="T38" fmla="*/ 2915 w 3256"/>
                  <a:gd name="T39" fmla="*/ 1559 h 2669"/>
                  <a:gd name="T40" fmla="*/ 2915 w 3256"/>
                  <a:gd name="T41" fmla="*/ 1439 h 2669"/>
                  <a:gd name="T42" fmla="*/ 3065 w 3256"/>
                  <a:gd name="T43" fmla="*/ 1349 h 2669"/>
                  <a:gd name="T44" fmla="*/ 3095 w 3256"/>
                  <a:gd name="T45" fmla="*/ 1199 h 2669"/>
                  <a:gd name="T46" fmla="*/ 3095 w 3256"/>
                  <a:gd name="T47" fmla="*/ 1169 h 2669"/>
                  <a:gd name="T48" fmla="*/ 3125 w 3256"/>
                  <a:gd name="T49" fmla="*/ 1109 h 2669"/>
                  <a:gd name="T50" fmla="*/ 3245 w 3256"/>
                  <a:gd name="T51" fmla="*/ 1079 h 2669"/>
                  <a:gd name="T52" fmla="*/ 3256 w 3256"/>
                  <a:gd name="T53" fmla="*/ 987 h 2669"/>
                  <a:gd name="T54" fmla="*/ 3245 w 3256"/>
                  <a:gd name="T55" fmla="*/ 869 h 2669"/>
                  <a:gd name="T56" fmla="*/ 3158 w 3256"/>
                  <a:gd name="T57" fmla="*/ 749 h 2669"/>
                  <a:gd name="T58" fmla="*/ 3012 w 3256"/>
                  <a:gd name="T59" fmla="*/ 749 h 2669"/>
                  <a:gd name="T60" fmla="*/ 2715 w 3256"/>
                  <a:gd name="T61" fmla="*/ 653 h 2669"/>
                  <a:gd name="T62" fmla="*/ 2615 w 3256"/>
                  <a:gd name="T63" fmla="*/ 587 h 2669"/>
                  <a:gd name="T64" fmla="*/ 2460 w 3256"/>
                  <a:gd name="T65" fmla="*/ 587 h 2669"/>
                  <a:gd name="T66" fmla="*/ 2351 w 3256"/>
                  <a:gd name="T67" fmla="*/ 629 h 2669"/>
                  <a:gd name="T68" fmla="*/ 2259 w 3256"/>
                  <a:gd name="T69" fmla="*/ 569 h 2669"/>
                  <a:gd name="T70" fmla="*/ 1989 w 3256"/>
                  <a:gd name="T71" fmla="*/ 599 h 2669"/>
                  <a:gd name="T72" fmla="*/ 1779 w 3256"/>
                  <a:gd name="T73" fmla="*/ 480 h 2669"/>
                  <a:gd name="T74" fmla="*/ 1659 w 3256"/>
                  <a:gd name="T75" fmla="*/ 569 h 2669"/>
                  <a:gd name="T76" fmla="*/ 1508 w 3256"/>
                  <a:gd name="T77" fmla="*/ 419 h 2669"/>
                  <a:gd name="T78" fmla="*/ 1331 w 3256"/>
                  <a:gd name="T79" fmla="*/ 423 h 2669"/>
                  <a:gd name="T80" fmla="*/ 1148 w 3256"/>
                  <a:gd name="T81" fmla="*/ 419 h 2669"/>
                  <a:gd name="T82" fmla="*/ 1088 w 3256"/>
                  <a:gd name="T83" fmla="*/ 180 h 2669"/>
                  <a:gd name="T84" fmla="*/ 1010 w 3256"/>
                  <a:gd name="T85" fmla="*/ 87 h 2669"/>
                  <a:gd name="T86" fmla="*/ 905 w 3256"/>
                  <a:gd name="T87" fmla="*/ 29 h 2669"/>
                  <a:gd name="T88" fmla="*/ 789 w 3256"/>
                  <a:gd name="T89" fmla="*/ 0 h 266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256"/>
                  <a:gd name="T136" fmla="*/ 0 h 2669"/>
                  <a:gd name="T137" fmla="*/ 3256 w 3256"/>
                  <a:gd name="T138" fmla="*/ 2669 h 266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256" h="2669">
                    <a:moveTo>
                      <a:pt x="789" y="0"/>
                    </a:moveTo>
                    <a:lnTo>
                      <a:pt x="672" y="155"/>
                    </a:lnTo>
                    <a:lnTo>
                      <a:pt x="694" y="359"/>
                    </a:lnTo>
                    <a:lnTo>
                      <a:pt x="574" y="449"/>
                    </a:lnTo>
                    <a:lnTo>
                      <a:pt x="544" y="599"/>
                    </a:lnTo>
                    <a:lnTo>
                      <a:pt x="480" y="731"/>
                    </a:lnTo>
                    <a:lnTo>
                      <a:pt x="416" y="915"/>
                    </a:lnTo>
                    <a:lnTo>
                      <a:pt x="304" y="1091"/>
                    </a:lnTo>
                    <a:lnTo>
                      <a:pt x="160" y="1267"/>
                    </a:lnTo>
                    <a:lnTo>
                      <a:pt x="152" y="1387"/>
                    </a:lnTo>
                    <a:lnTo>
                      <a:pt x="64" y="1499"/>
                    </a:lnTo>
                    <a:lnTo>
                      <a:pt x="88" y="1715"/>
                    </a:lnTo>
                    <a:lnTo>
                      <a:pt x="0" y="1883"/>
                    </a:lnTo>
                    <a:lnTo>
                      <a:pt x="48" y="1952"/>
                    </a:lnTo>
                    <a:lnTo>
                      <a:pt x="244" y="2009"/>
                    </a:lnTo>
                    <a:lnTo>
                      <a:pt x="1594" y="2429"/>
                    </a:lnTo>
                    <a:lnTo>
                      <a:pt x="2765" y="2669"/>
                    </a:lnTo>
                    <a:lnTo>
                      <a:pt x="2885" y="1859"/>
                    </a:lnTo>
                    <a:lnTo>
                      <a:pt x="3005" y="1679"/>
                    </a:lnTo>
                    <a:lnTo>
                      <a:pt x="2915" y="1559"/>
                    </a:lnTo>
                    <a:lnTo>
                      <a:pt x="2915" y="1439"/>
                    </a:lnTo>
                    <a:lnTo>
                      <a:pt x="3065" y="1349"/>
                    </a:lnTo>
                    <a:lnTo>
                      <a:pt x="3095" y="1199"/>
                    </a:lnTo>
                    <a:lnTo>
                      <a:pt x="3095" y="1169"/>
                    </a:lnTo>
                    <a:lnTo>
                      <a:pt x="3125" y="1109"/>
                    </a:lnTo>
                    <a:lnTo>
                      <a:pt x="3245" y="1079"/>
                    </a:lnTo>
                    <a:lnTo>
                      <a:pt x="3256" y="987"/>
                    </a:lnTo>
                    <a:lnTo>
                      <a:pt x="3245" y="869"/>
                    </a:lnTo>
                    <a:lnTo>
                      <a:pt x="3158" y="749"/>
                    </a:lnTo>
                    <a:lnTo>
                      <a:pt x="3012" y="749"/>
                    </a:lnTo>
                    <a:lnTo>
                      <a:pt x="2715" y="653"/>
                    </a:lnTo>
                    <a:lnTo>
                      <a:pt x="2615" y="587"/>
                    </a:lnTo>
                    <a:lnTo>
                      <a:pt x="2460" y="587"/>
                    </a:lnTo>
                    <a:lnTo>
                      <a:pt x="2351" y="629"/>
                    </a:lnTo>
                    <a:lnTo>
                      <a:pt x="2259" y="569"/>
                    </a:lnTo>
                    <a:lnTo>
                      <a:pt x="1989" y="599"/>
                    </a:lnTo>
                    <a:lnTo>
                      <a:pt x="1779" y="480"/>
                    </a:lnTo>
                    <a:lnTo>
                      <a:pt x="1659" y="569"/>
                    </a:lnTo>
                    <a:lnTo>
                      <a:pt x="1508" y="419"/>
                    </a:lnTo>
                    <a:lnTo>
                      <a:pt x="1331" y="423"/>
                    </a:lnTo>
                    <a:lnTo>
                      <a:pt x="1148" y="419"/>
                    </a:lnTo>
                    <a:lnTo>
                      <a:pt x="1088" y="180"/>
                    </a:lnTo>
                    <a:lnTo>
                      <a:pt x="1010" y="87"/>
                    </a:lnTo>
                    <a:lnTo>
                      <a:pt x="905" y="29"/>
                    </a:lnTo>
                    <a:lnTo>
                      <a:pt x="789" y="0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7" name="Freeform 130">
                <a:extLst>
                  <a:ext uri="{FF2B5EF4-FFF2-40B4-BE49-F238E27FC236}">
                    <a16:creationId xmlns:a16="http://schemas.microsoft.com/office/drawing/2014/main" id="{7DFDEC5F-D0D0-95ED-7AD2-D6C75750A4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238" y="2525713"/>
                <a:ext cx="1050925" cy="1681163"/>
              </a:xfrm>
              <a:custGeom>
                <a:avLst/>
                <a:gdLst>
                  <a:gd name="T0" fmla="*/ 222 w 3498"/>
                  <a:gd name="T1" fmla="*/ 126 h 5586"/>
                  <a:gd name="T2" fmla="*/ 202 w 3498"/>
                  <a:gd name="T3" fmla="*/ 375 h 5586"/>
                  <a:gd name="T4" fmla="*/ 0 w 3498"/>
                  <a:gd name="T5" fmla="*/ 726 h 5586"/>
                  <a:gd name="T6" fmla="*/ 120 w 3498"/>
                  <a:gd name="T7" fmla="*/ 1020 h 5586"/>
                  <a:gd name="T8" fmla="*/ 132 w 3498"/>
                  <a:gd name="T9" fmla="*/ 1308 h 5586"/>
                  <a:gd name="T10" fmla="*/ 150 w 3498"/>
                  <a:gd name="T11" fmla="*/ 1800 h 5586"/>
                  <a:gd name="T12" fmla="*/ 246 w 3498"/>
                  <a:gd name="T13" fmla="*/ 2106 h 5586"/>
                  <a:gd name="T14" fmla="*/ 336 w 3498"/>
                  <a:gd name="T15" fmla="*/ 2268 h 5586"/>
                  <a:gd name="T16" fmla="*/ 480 w 3498"/>
                  <a:gd name="T17" fmla="*/ 2058 h 5586"/>
                  <a:gd name="T18" fmla="*/ 486 w 3498"/>
                  <a:gd name="T19" fmla="*/ 2244 h 5586"/>
                  <a:gd name="T20" fmla="*/ 382 w 3498"/>
                  <a:gd name="T21" fmla="*/ 2385 h 5586"/>
                  <a:gd name="T22" fmla="*/ 322 w 3498"/>
                  <a:gd name="T23" fmla="*/ 2565 h 5586"/>
                  <a:gd name="T24" fmla="*/ 588 w 3498"/>
                  <a:gd name="T25" fmla="*/ 2838 h 5586"/>
                  <a:gd name="T26" fmla="*/ 474 w 3498"/>
                  <a:gd name="T27" fmla="*/ 3000 h 5586"/>
                  <a:gd name="T28" fmla="*/ 654 w 3498"/>
                  <a:gd name="T29" fmla="*/ 3360 h 5586"/>
                  <a:gd name="T30" fmla="*/ 802 w 3498"/>
                  <a:gd name="T31" fmla="*/ 3736 h 5586"/>
                  <a:gd name="T32" fmla="*/ 822 w 3498"/>
                  <a:gd name="T33" fmla="*/ 4128 h 5586"/>
                  <a:gd name="T34" fmla="*/ 1242 w 3498"/>
                  <a:gd name="T35" fmla="*/ 4326 h 5586"/>
                  <a:gd name="T36" fmla="*/ 1522 w 3498"/>
                  <a:gd name="T37" fmla="*/ 4546 h 5586"/>
                  <a:gd name="T38" fmla="*/ 1702 w 3498"/>
                  <a:gd name="T39" fmla="*/ 4636 h 5586"/>
                  <a:gd name="T40" fmla="*/ 1854 w 3498"/>
                  <a:gd name="T41" fmla="*/ 4842 h 5586"/>
                  <a:gd name="T42" fmla="*/ 2033 w 3498"/>
                  <a:gd name="T43" fmla="*/ 5056 h 5586"/>
                  <a:gd name="T44" fmla="*/ 2088 w 3498"/>
                  <a:gd name="T45" fmla="*/ 5394 h 5586"/>
                  <a:gd name="T46" fmla="*/ 2328 w 3498"/>
                  <a:gd name="T47" fmla="*/ 5484 h 5586"/>
                  <a:gd name="T48" fmla="*/ 2658 w 3498"/>
                  <a:gd name="T49" fmla="*/ 5532 h 5586"/>
                  <a:gd name="T50" fmla="*/ 3138 w 3498"/>
                  <a:gd name="T51" fmla="*/ 5586 h 5586"/>
                  <a:gd name="T52" fmla="*/ 3233 w 3498"/>
                  <a:gd name="T53" fmla="*/ 5416 h 5586"/>
                  <a:gd name="T54" fmla="*/ 3234 w 3498"/>
                  <a:gd name="T55" fmla="*/ 5184 h 5586"/>
                  <a:gd name="T56" fmla="*/ 3293 w 3498"/>
                  <a:gd name="T57" fmla="*/ 5026 h 5586"/>
                  <a:gd name="T58" fmla="*/ 3413 w 3498"/>
                  <a:gd name="T59" fmla="*/ 4846 h 5586"/>
                  <a:gd name="T60" fmla="*/ 3473 w 3498"/>
                  <a:gd name="T61" fmla="*/ 4846 h 5586"/>
                  <a:gd name="T62" fmla="*/ 3384 w 3498"/>
                  <a:gd name="T63" fmla="*/ 4572 h 5586"/>
                  <a:gd name="T64" fmla="*/ 2963 w 3498"/>
                  <a:gd name="T65" fmla="*/ 3886 h 5586"/>
                  <a:gd name="T66" fmla="*/ 2124 w 3498"/>
                  <a:gd name="T67" fmla="*/ 2706 h 5586"/>
                  <a:gd name="T68" fmla="*/ 1560 w 3498"/>
                  <a:gd name="T69" fmla="*/ 1938 h 5586"/>
                  <a:gd name="T70" fmla="*/ 444 w 3498"/>
                  <a:gd name="T71" fmla="*/ 45 h 558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3498"/>
                  <a:gd name="T109" fmla="*/ 0 h 5586"/>
                  <a:gd name="T110" fmla="*/ 3498 w 3498"/>
                  <a:gd name="T111" fmla="*/ 5586 h 558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3498" h="5586">
                    <a:moveTo>
                      <a:pt x="284" y="0"/>
                    </a:moveTo>
                    <a:lnTo>
                      <a:pt x="222" y="126"/>
                    </a:lnTo>
                    <a:lnTo>
                      <a:pt x="292" y="225"/>
                    </a:lnTo>
                    <a:lnTo>
                      <a:pt x="202" y="375"/>
                    </a:lnTo>
                    <a:lnTo>
                      <a:pt x="202" y="555"/>
                    </a:lnTo>
                    <a:lnTo>
                      <a:pt x="0" y="726"/>
                    </a:lnTo>
                    <a:lnTo>
                      <a:pt x="36" y="906"/>
                    </a:lnTo>
                    <a:lnTo>
                      <a:pt x="120" y="1020"/>
                    </a:lnTo>
                    <a:lnTo>
                      <a:pt x="142" y="1125"/>
                    </a:lnTo>
                    <a:lnTo>
                      <a:pt x="132" y="1308"/>
                    </a:lnTo>
                    <a:lnTo>
                      <a:pt x="72" y="1560"/>
                    </a:lnTo>
                    <a:lnTo>
                      <a:pt x="150" y="1800"/>
                    </a:lnTo>
                    <a:lnTo>
                      <a:pt x="262" y="1965"/>
                    </a:lnTo>
                    <a:lnTo>
                      <a:pt x="246" y="2106"/>
                    </a:lnTo>
                    <a:lnTo>
                      <a:pt x="262" y="2265"/>
                    </a:lnTo>
                    <a:lnTo>
                      <a:pt x="336" y="2268"/>
                    </a:lnTo>
                    <a:lnTo>
                      <a:pt x="408" y="2166"/>
                    </a:lnTo>
                    <a:lnTo>
                      <a:pt x="480" y="2058"/>
                    </a:lnTo>
                    <a:lnTo>
                      <a:pt x="516" y="2118"/>
                    </a:lnTo>
                    <a:lnTo>
                      <a:pt x="486" y="2244"/>
                    </a:lnTo>
                    <a:lnTo>
                      <a:pt x="442" y="2385"/>
                    </a:lnTo>
                    <a:lnTo>
                      <a:pt x="382" y="2385"/>
                    </a:lnTo>
                    <a:lnTo>
                      <a:pt x="366" y="2466"/>
                    </a:lnTo>
                    <a:lnTo>
                      <a:pt x="322" y="2565"/>
                    </a:lnTo>
                    <a:lnTo>
                      <a:pt x="492" y="2742"/>
                    </a:lnTo>
                    <a:lnTo>
                      <a:pt x="588" y="2838"/>
                    </a:lnTo>
                    <a:lnTo>
                      <a:pt x="592" y="2926"/>
                    </a:lnTo>
                    <a:lnTo>
                      <a:pt x="474" y="3000"/>
                    </a:lnTo>
                    <a:lnTo>
                      <a:pt x="606" y="3180"/>
                    </a:lnTo>
                    <a:lnTo>
                      <a:pt x="654" y="3360"/>
                    </a:lnTo>
                    <a:lnTo>
                      <a:pt x="768" y="3564"/>
                    </a:lnTo>
                    <a:lnTo>
                      <a:pt x="802" y="3736"/>
                    </a:lnTo>
                    <a:lnTo>
                      <a:pt x="892" y="3856"/>
                    </a:lnTo>
                    <a:lnTo>
                      <a:pt x="822" y="4128"/>
                    </a:lnTo>
                    <a:lnTo>
                      <a:pt x="1042" y="4246"/>
                    </a:lnTo>
                    <a:lnTo>
                      <a:pt x="1242" y="4326"/>
                    </a:lnTo>
                    <a:lnTo>
                      <a:pt x="1372" y="4456"/>
                    </a:lnTo>
                    <a:lnTo>
                      <a:pt x="1522" y="4546"/>
                    </a:lnTo>
                    <a:lnTo>
                      <a:pt x="1612" y="4546"/>
                    </a:lnTo>
                    <a:lnTo>
                      <a:pt x="1702" y="4636"/>
                    </a:lnTo>
                    <a:lnTo>
                      <a:pt x="1702" y="4756"/>
                    </a:lnTo>
                    <a:lnTo>
                      <a:pt x="1854" y="4842"/>
                    </a:lnTo>
                    <a:lnTo>
                      <a:pt x="1962" y="4944"/>
                    </a:lnTo>
                    <a:lnTo>
                      <a:pt x="2033" y="5056"/>
                    </a:lnTo>
                    <a:lnTo>
                      <a:pt x="2063" y="5236"/>
                    </a:lnTo>
                    <a:lnTo>
                      <a:pt x="2088" y="5394"/>
                    </a:lnTo>
                    <a:lnTo>
                      <a:pt x="2123" y="5506"/>
                    </a:lnTo>
                    <a:lnTo>
                      <a:pt x="2328" y="5484"/>
                    </a:lnTo>
                    <a:lnTo>
                      <a:pt x="2466" y="5532"/>
                    </a:lnTo>
                    <a:lnTo>
                      <a:pt x="2658" y="5532"/>
                    </a:lnTo>
                    <a:lnTo>
                      <a:pt x="2856" y="5544"/>
                    </a:lnTo>
                    <a:lnTo>
                      <a:pt x="3138" y="5586"/>
                    </a:lnTo>
                    <a:lnTo>
                      <a:pt x="3233" y="5536"/>
                    </a:lnTo>
                    <a:lnTo>
                      <a:pt x="3233" y="5416"/>
                    </a:lnTo>
                    <a:lnTo>
                      <a:pt x="3192" y="5292"/>
                    </a:lnTo>
                    <a:lnTo>
                      <a:pt x="3234" y="5184"/>
                    </a:lnTo>
                    <a:lnTo>
                      <a:pt x="3323" y="5116"/>
                    </a:lnTo>
                    <a:lnTo>
                      <a:pt x="3293" y="5026"/>
                    </a:lnTo>
                    <a:lnTo>
                      <a:pt x="3348" y="4950"/>
                    </a:lnTo>
                    <a:lnTo>
                      <a:pt x="3413" y="4846"/>
                    </a:lnTo>
                    <a:lnTo>
                      <a:pt x="3473" y="4846"/>
                    </a:lnTo>
                    <a:lnTo>
                      <a:pt x="3498" y="4770"/>
                    </a:lnTo>
                    <a:lnTo>
                      <a:pt x="3384" y="4572"/>
                    </a:lnTo>
                    <a:lnTo>
                      <a:pt x="3353" y="4396"/>
                    </a:lnTo>
                    <a:lnTo>
                      <a:pt x="2963" y="3886"/>
                    </a:lnTo>
                    <a:lnTo>
                      <a:pt x="2453" y="3226"/>
                    </a:lnTo>
                    <a:lnTo>
                      <a:pt x="2124" y="2706"/>
                    </a:lnTo>
                    <a:lnTo>
                      <a:pt x="1702" y="2175"/>
                    </a:lnTo>
                    <a:lnTo>
                      <a:pt x="1560" y="1938"/>
                    </a:lnTo>
                    <a:lnTo>
                      <a:pt x="1822" y="474"/>
                    </a:lnTo>
                    <a:lnTo>
                      <a:pt x="444" y="45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 dirty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8" name="Freeform 131">
                <a:extLst>
                  <a:ext uri="{FF2B5EF4-FFF2-40B4-BE49-F238E27FC236}">
                    <a16:creationId xmlns:a16="http://schemas.microsoft.com/office/drawing/2014/main" id="{C567DBCC-098F-6511-2B9C-495F828BC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2138" y="2668588"/>
                <a:ext cx="771525" cy="1165225"/>
              </a:xfrm>
              <a:custGeom>
                <a:avLst/>
                <a:gdLst>
                  <a:gd name="T0" fmla="*/ 261 w 2565"/>
                  <a:gd name="T1" fmla="*/ 0 h 3871"/>
                  <a:gd name="T2" fmla="*/ 1437 w 2565"/>
                  <a:gd name="T3" fmla="*/ 241 h 3871"/>
                  <a:gd name="T4" fmla="*/ 2565 w 2565"/>
                  <a:gd name="T5" fmla="*/ 465 h 3871"/>
                  <a:gd name="T6" fmla="*/ 2532 w 2565"/>
                  <a:gd name="T7" fmla="*/ 580 h 3871"/>
                  <a:gd name="T8" fmla="*/ 2454 w 2565"/>
                  <a:gd name="T9" fmla="*/ 964 h 3871"/>
                  <a:gd name="T10" fmla="*/ 2418 w 2565"/>
                  <a:gd name="T11" fmla="*/ 1324 h 3871"/>
                  <a:gd name="T12" fmla="*/ 2376 w 2565"/>
                  <a:gd name="T13" fmla="*/ 1678 h 3871"/>
                  <a:gd name="T14" fmla="*/ 2243 w 2565"/>
                  <a:gd name="T15" fmla="*/ 2489 h 3871"/>
                  <a:gd name="T16" fmla="*/ 2183 w 2565"/>
                  <a:gd name="T17" fmla="*/ 2999 h 3871"/>
                  <a:gd name="T18" fmla="*/ 2160 w 2565"/>
                  <a:gd name="T19" fmla="*/ 3094 h 3871"/>
                  <a:gd name="T20" fmla="*/ 2160 w 2565"/>
                  <a:gd name="T21" fmla="*/ 3226 h 3871"/>
                  <a:gd name="T22" fmla="*/ 2106 w 2565"/>
                  <a:gd name="T23" fmla="*/ 3292 h 3871"/>
                  <a:gd name="T24" fmla="*/ 2130 w 2565"/>
                  <a:gd name="T25" fmla="*/ 3436 h 3871"/>
                  <a:gd name="T26" fmla="*/ 1986 w 2565"/>
                  <a:gd name="T27" fmla="*/ 3388 h 3871"/>
                  <a:gd name="T28" fmla="*/ 1883 w 2565"/>
                  <a:gd name="T29" fmla="*/ 3359 h 3871"/>
                  <a:gd name="T30" fmla="*/ 1806 w 2565"/>
                  <a:gd name="T31" fmla="*/ 3406 h 3871"/>
                  <a:gd name="T32" fmla="*/ 1800 w 2565"/>
                  <a:gd name="T33" fmla="*/ 3490 h 3871"/>
                  <a:gd name="T34" fmla="*/ 1836 w 2565"/>
                  <a:gd name="T35" fmla="*/ 3664 h 3871"/>
                  <a:gd name="T36" fmla="*/ 1824 w 2565"/>
                  <a:gd name="T37" fmla="*/ 3784 h 3871"/>
                  <a:gd name="T38" fmla="*/ 1757 w 2565"/>
                  <a:gd name="T39" fmla="*/ 3871 h 3871"/>
                  <a:gd name="T40" fmla="*/ 1130 w 2565"/>
                  <a:gd name="T41" fmla="*/ 3054 h 3871"/>
                  <a:gd name="T42" fmla="*/ 899 w 2565"/>
                  <a:gd name="T43" fmla="*/ 2758 h 3871"/>
                  <a:gd name="T44" fmla="*/ 569 w 2565"/>
                  <a:gd name="T45" fmla="*/ 2236 h 3871"/>
                  <a:gd name="T46" fmla="*/ 144 w 2565"/>
                  <a:gd name="T47" fmla="*/ 1702 h 3871"/>
                  <a:gd name="T48" fmla="*/ 0 w 2565"/>
                  <a:gd name="T49" fmla="*/ 1459 h 3871"/>
                  <a:gd name="T50" fmla="*/ 261 w 2565"/>
                  <a:gd name="T51" fmla="*/ 0 h 387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565"/>
                  <a:gd name="T79" fmla="*/ 0 h 3871"/>
                  <a:gd name="T80" fmla="*/ 2565 w 2565"/>
                  <a:gd name="T81" fmla="*/ 3871 h 387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565" h="3871">
                    <a:moveTo>
                      <a:pt x="261" y="0"/>
                    </a:moveTo>
                    <a:lnTo>
                      <a:pt x="1437" y="241"/>
                    </a:lnTo>
                    <a:lnTo>
                      <a:pt x="2565" y="465"/>
                    </a:lnTo>
                    <a:lnTo>
                      <a:pt x="2532" y="580"/>
                    </a:lnTo>
                    <a:lnTo>
                      <a:pt x="2454" y="964"/>
                    </a:lnTo>
                    <a:lnTo>
                      <a:pt x="2418" y="1324"/>
                    </a:lnTo>
                    <a:lnTo>
                      <a:pt x="2376" y="1678"/>
                    </a:lnTo>
                    <a:lnTo>
                      <a:pt x="2243" y="2489"/>
                    </a:lnTo>
                    <a:lnTo>
                      <a:pt x="2183" y="2999"/>
                    </a:lnTo>
                    <a:lnTo>
                      <a:pt x="2160" y="3094"/>
                    </a:lnTo>
                    <a:lnTo>
                      <a:pt x="2160" y="3226"/>
                    </a:lnTo>
                    <a:lnTo>
                      <a:pt x="2106" y="3292"/>
                    </a:lnTo>
                    <a:lnTo>
                      <a:pt x="2130" y="3436"/>
                    </a:lnTo>
                    <a:lnTo>
                      <a:pt x="1986" y="3388"/>
                    </a:lnTo>
                    <a:lnTo>
                      <a:pt x="1883" y="3359"/>
                    </a:lnTo>
                    <a:lnTo>
                      <a:pt x="1806" y="3406"/>
                    </a:lnTo>
                    <a:lnTo>
                      <a:pt x="1800" y="3490"/>
                    </a:lnTo>
                    <a:lnTo>
                      <a:pt x="1836" y="3664"/>
                    </a:lnTo>
                    <a:lnTo>
                      <a:pt x="1824" y="3784"/>
                    </a:lnTo>
                    <a:lnTo>
                      <a:pt x="1757" y="3871"/>
                    </a:lnTo>
                    <a:lnTo>
                      <a:pt x="1130" y="3054"/>
                    </a:lnTo>
                    <a:lnTo>
                      <a:pt x="899" y="2758"/>
                    </a:lnTo>
                    <a:lnTo>
                      <a:pt x="569" y="2236"/>
                    </a:lnTo>
                    <a:lnTo>
                      <a:pt x="144" y="1702"/>
                    </a:lnTo>
                    <a:lnTo>
                      <a:pt x="0" y="1459"/>
                    </a:lnTo>
                    <a:lnTo>
                      <a:pt x="261" y="0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ysClr val="windowText" lastClr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69" name="Freeform 132">
                <a:extLst>
                  <a:ext uri="{FF2B5EF4-FFF2-40B4-BE49-F238E27FC236}">
                    <a16:creationId xmlns:a16="http://schemas.microsoft.com/office/drawing/2014/main" id="{37EA5B3A-9BF9-3D5A-E653-121D3479A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3938" y="1731963"/>
                <a:ext cx="711200" cy="1143000"/>
              </a:xfrm>
              <a:custGeom>
                <a:avLst/>
                <a:gdLst>
                  <a:gd name="T0" fmla="*/ 681 w 2360"/>
                  <a:gd name="T1" fmla="*/ 12 h 3800"/>
                  <a:gd name="T2" fmla="*/ 803 w 2360"/>
                  <a:gd name="T3" fmla="*/ 0 h 3800"/>
                  <a:gd name="T4" fmla="*/ 979 w 2360"/>
                  <a:gd name="T5" fmla="*/ 64 h 3800"/>
                  <a:gd name="T6" fmla="*/ 955 w 2360"/>
                  <a:gd name="T7" fmla="*/ 312 h 3800"/>
                  <a:gd name="T8" fmla="*/ 947 w 2360"/>
                  <a:gd name="T9" fmla="*/ 528 h 3800"/>
                  <a:gd name="T10" fmla="*/ 950 w 2360"/>
                  <a:gd name="T11" fmla="*/ 804 h 3800"/>
                  <a:gd name="T12" fmla="*/ 1043 w 2360"/>
                  <a:gd name="T13" fmla="*/ 944 h 3800"/>
                  <a:gd name="T14" fmla="*/ 1190 w 2360"/>
                  <a:gd name="T15" fmla="*/ 1104 h 3800"/>
                  <a:gd name="T16" fmla="*/ 1251 w 2360"/>
                  <a:gd name="T17" fmla="*/ 1216 h 3800"/>
                  <a:gd name="T18" fmla="*/ 1370 w 2360"/>
                  <a:gd name="T19" fmla="*/ 1284 h 3800"/>
                  <a:gd name="T20" fmla="*/ 1267 w 2360"/>
                  <a:gd name="T21" fmla="*/ 1576 h 3800"/>
                  <a:gd name="T22" fmla="*/ 1267 w 2360"/>
                  <a:gd name="T23" fmla="*/ 1688 h 3800"/>
                  <a:gd name="T24" fmla="*/ 1267 w 2360"/>
                  <a:gd name="T25" fmla="*/ 1800 h 3800"/>
                  <a:gd name="T26" fmla="*/ 1430 w 2360"/>
                  <a:gd name="T27" fmla="*/ 1794 h 3800"/>
                  <a:gd name="T28" fmla="*/ 1515 w 2360"/>
                  <a:gd name="T29" fmla="*/ 2064 h 3800"/>
                  <a:gd name="T30" fmla="*/ 1531 w 2360"/>
                  <a:gd name="T31" fmla="*/ 2224 h 3800"/>
                  <a:gd name="T32" fmla="*/ 1579 w 2360"/>
                  <a:gd name="T33" fmla="*/ 2320 h 3800"/>
                  <a:gd name="T34" fmla="*/ 1667 w 2360"/>
                  <a:gd name="T35" fmla="*/ 2408 h 3800"/>
                  <a:gd name="T36" fmla="*/ 1760 w 2360"/>
                  <a:gd name="T37" fmla="*/ 2454 h 3800"/>
                  <a:gd name="T38" fmla="*/ 2000 w 2360"/>
                  <a:gd name="T39" fmla="*/ 2454 h 3800"/>
                  <a:gd name="T40" fmla="*/ 2090 w 2360"/>
                  <a:gd name="T41" fmla="*/ 2514 h 3800"/>
                  <a:gd name="T42" fmla="*/ 2210 w 2360"/>
                  <a:gd name="T43" fmla="*/ 2484 h 3800"/>
                  <a:gd name="T44" fmla="*/ 2210 w 2360"/>
                  <a:gd name="T45" fmla="*/ 2394 h 3800"/>
                  <a:gd name="T46" fmla="*/ 2360 w 2360"/>
                  <a:gd name="T47" fmla="*/ 2454 h 3800"/>
                  <a:gd name="T48" fmla="*/ 2291 w 2360"/>
                  <a:gd name="T49" fmla="*/ 3112 h 3800"/>
                  <a:gd name="T50" fmla="*/ 2251 w 2360"/>
                  <a:gd name="T51" fmla="*/ 3496 h 3800"/>
                  <a:gd name="T52" fmla="*/ 2219 w 2360"/>
                  <a:gd name="T53" fmla="*/ 3800 h 3800"/>
                  <a:gd name="T54" fmla="*/ 1707 w 2360"/>
                  <a:gd name="T55" fmla="*/ 3664 h 3800"/>
                  <a:gd name="T56" fmla="*/ 1115 w 2360"/>
                  <a:gd name="T57" fmla="*/ 3576 h 3800"/>
                  <a:gd name="T58" fmla="*/ 0 w 2360"/>
                  <a:gd name="T59" fmla="*/ 3355 h 3800"/>
                  <a:gd name="T60" fmla="*/ 121 w 2360"/>
                  <a:gd name="T61" fmla="*/ 2544 h 3800"/>
                  <a:gd name="T62" fmla="*/ 241 w 2360"/>
                  <a:gd name="T63" fmla="*/ 2365 h 3800"/>
                  <a:gd name="T64" fmla="*/ 150 w 2360"/>
                  <a:gd name="T65" fmla="*/ 2242 h 3800"/>
                  <a:gd name="T66" fmla="*/ 150 w 2360"/>
                  <a:gd name="T67" fmla="*/ 2125 h 3800"/>
                  <a:gd name="T68" fmla="*/ 300 w 2360"/>
                  <a:gd name="T69" fmla="*/ 2034 h 3800"/>
                  <a:gd name="T70" fmla="*/ 330 w 2360"/>
                  <a:gd name="T71" fmla="*/ 1887 h 3800"/>
                  <a:gd name="T72" fmla="*/ 330 w 2360"/>
                  <a:gd name="T73" fmla="*/ 1852 h 3800"/>
                  <a:gd name="T74" fmla="*/ 361 w 2360"/>
                  <a:gd name="T75" fmla="*/ 1794 h 3800"/>
                  <a:gd name="T76" fmla="*/ 478 w 2360"/>
                  <a:gd name="T77" fmla="*/ 1764 h 3800"/>
                  <a:gd name="T78" fmla="*/ 492 w 2360"/>
                  <a:gd name="T79" fmla="*/ 1671 h 3800"/>
                  <a:gd name="T80" fmla="*/ 480 w 2360"/>
                  <a:gd name="T81" fmla="*/ 1554 h 3800"/>
                  <a:gd name="T82" fmla="*/ 393 w 2360"/>
                  <a:gd name="T83" fmla="*/ 1432 h 3800"/>
                  <a:gd name="T84" fmla="*/ 396 w 2360"/>
                  <a:gd name="T85" fmla="*/ 1252 h 3800"/>
                  <a:gd name="T86" fmla="*/ 519 w 2360"/>
                  <a:gd name="T87" fmla="*/ 823 h 3800"/>
                  <a:gd name="T88" fmla="*/ 544 w 2360"/>
                  <a:gd name="T89" fmla="*/ 691 h 3800"/>
                  <a:gd name="T90" fmla="*/ 535 w 2360"/>
                  <a:gd name="T91" fmla="*/ 505 h 3800"/>
                  <a:gd name="T92" fmla="*/ 598 w 2360"/>
                  <a:gd name="T93" fmla="*/ 312 h 3800"/>
                  <a:gd name="T94" fmla="*/ 633 w 2360"/>
                  <a:gd name="T95" fmla="*/ 105 h 3800"/>
                  <a:gd name="T96" fmla="*/ 681 w 2360"/>
                  <a:gd name="T97" fmla="*/ 12 h 380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360"/>
                  <a:gd name="T148" fmla="*/ 0 h 3800"/>
                  <a:gd name="T149" fmla="*/ 2360 w 2360"/>
                  <a:gd name="T150" fmla="*/ 3800 h 380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360" h="3800">
                    <a:moveTo>
                      <a:pt x="681" y="12"/>
                    </a:moveTo>
                    <a:lnTo>
                      <a:pt x="803" y="0"/>
                    </a:lnTo>
                    <a:lnTo>
                      <a:pt x="979" y="64"/>
                    </a:lnTo>
                    <a:lnTo>
                      <a:pt x="955" y="312"/>
                    </a:lnTo>
                    <a:lnTo>
                      <a:pt x="947" y="528"/>
                    </a:lnTo>
                    <a:lnTo>
                      <a:pt x="950" y="804"/>
                    </a:lnTo>
                    <a:lnTo>
                      <a:pt x="1043" y="944"/>
                    </a:lnTo>
                    <a:lnTo>
                      <a:pt x="1190" y="1104"/>
                    </a:lnTo>
                    <a:lnTo>
                      <a:pt x="1251" y="1216"/>
                    </a:lnTo>
                    <a:lnTo>
                      <a:pt x="1370" y="1284"/>
                    </a:lnTo>
                    <a:lnTo>
                      <a:pt x="1267" y="1576"/>
                    </a:lnTo>
                    <a:lnTo>
                      <a:pt x="1267" y="1688"/>
                    </a:lnTo>
                    <a:lnTo>
                      <a:pt x="1267" y="1800"/>
                    </a:lnTo>
                    <a:lnTo>
                      <a:pt x="1430" y="1794"/>
                    </a:lnTo>
                    <a:lnTo>
                      <a:pt x="1515" y="2064"/>
                    </a:lnTo>
                    <a:lnTo>
                      <a:pt x="1531" y="2224"/>
                    </a:lnTo>
                    <a:lnTo>
                      <a:pt x="1579" y="2320"/>
                    </a:lnTo>
                    <a:lnTo>
                      <a:pt x="1667" y="2408"/>
                    </a:lnTo>
                    <a:lnTo>
                      <a:pt x="1760" y="2454"/>
                    </a:lnTo>
                    <a:lnTo>
                      <a:pt x="2000" y="2454"/>
                    </a:lnTo>
                    <a:lnTo>
                      <a:pt x="2090" y="2514"/>
                    </a:lnTo>
                    <a:lnTo>
                      <a:pt x="2210" y="2484"/>
                    </a:lnTo>
                    <a:lnTo>
                      <a:pt x="2210" y="2394"/>
                    </a:lnTo>
                    <a:lnTo>
                      <a:pt x="2360" y="2454"/>
                    </a:lnTo>
                    <a:lnTo>
                      <a:pt x="2291" y="3112"/>
                    </a:lnTo>
                    <a:lnTo>
                      <a:pt x="2251" y="3496"/>
                    </a:lnTo>
                    <a:lnTo>
                      <a:pt x="2219" y="3800"/>
                    </a:lnTo>
                    <a:lnTo>
                      <a:pt x="1707" y="3664"/>
                    </a:lnTo>
                    <a:lnTo>
                      <a:pt x="1115" y="3576"/>
                    </a:lnTo>
                    <a:lnTo>
                      <a:pt x="0" y="3355"/>
                    </a:lnTo>
                    <a:lnTo>
                      <a:pt x="121" y="2544"/>
                    </a:lnTo>
                    <a:lnTo>
                      <a:pt x="241" y="2365"/>
                    </a:lnTo>
                    <a:lnTo>
                      <a:pt x="150" y="2242"/>
                    </a:lnTo>
                    <a:lnTo>
                      <a:pt x="150" y="2125"/>
                    </a:lnTo>
                    <a:lnTo>
                      <a:pt x="300" y="2034"/>
                    </a:lnTo>
                    <a:lnTo>
                      <a:pt x="330" y="1887"/>
                    </a:lnTo>
                    <a:lnTo>
                      <a:pt x="330" y="1852"/>
                    </a:lnTo>
                    <a:lnTo>
                      <a:pt x="361" y="1794"/>
                    </a:lnTo>
                    <a:lnTo>
                      <a:pt x="478" y="1764"/>
                    </a:lnTo>
                    <a:lnTo>
                      <a:pt x="492" y="1671"/>
                    </a:lnTo>
                    <a:lnTo>
                      <a:pt x="480" y="1554"/>
                    </a:lnTo>
                    <a:lnTo>
                      <a:pt x="393" y="1432"/>
                    </a:lnTo>
                    <a:lnTo>
                      <a:pt x="396" y="1252"/>
                    </a:lnTo>
                    <a:lnTo>
                      <a:pt x="519" y="823"/>
                    </a:lnTo>
                    <a:lnTo>
                      <a:pt x="544" y="691"/>
                    </a:lnTo>
                    <a:lnTo>
                      <a:pt x="535" y="505"/>
                    </a:lnTo>
                    <a:lnTo>
                      <a:pt x="598" y="312"/>
                    </a:lnTo>
                    <a:lnTo>
                      <a:pt x="633" y="105"/>
                    </a:lnTo>
                    <a:lnTo>
                      <a:pt x="681" y="12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</p:grpSp>
        <p:grpSp>
          <p:nvGrpSpPr>
            <p:cNvPr id="29" name="组合 71">
              <a:extLst>
                <a:ext uri="{FF2B5EF4-FFF2-40B4-BE49-F238E27FC236}">
                  <a16:creationId xmlns:a16="http://schemas.microsoft.com/office/drawing/2014/main" id="{D39F955B-90D1-D7B9-129B-ED28BCF1B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1850" y="2762250"/>
              <a:ext cx="3836988" cy="2627313"/>
              <a:chOff x="3371850" y="2762250"/>
              <a:chExt cx="3836988" cy="2627313"/>
            </a:xfrm>
            <a:grpFill/>
          </p:grpSpPr>
          <p:sp>
            <p:nvSpPr>
              <p:cNvPr id="41" name="Freeform 93">
                <a:extLst>
                  <a:ext uri="{FF2B5EF4-FFF2-40B4-BE49-F238E27FC236}">
                    <a16:creationId xmlns:a16="http://schemas.microsoft.com/office/drawing/2014/main" id="{183F3815-C343-44E1-757A-C0E865677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1850" y="3768725"/>
                <a:ext cx="1731963" cy="1620838"/>
              </a:xfrm>
              <a:custGeom>
                <a:avLst/>
                <a:gdLst>
                  <a:gd name="T0" fmla="*/ 60 w 5759"/>
                  <a:gd name="T1" fmla="*/ 2339 h 5383"/>
                  <a:gd name="T2" fmla="*/ 361 w 5759"/>
                  <a:gd name="T3" fmla="*/ 2605 h 5383"/>
                  <a:gd name="T4" fmla="*/ 571 w 5759"/>
                  <a:gd name="T5" fmla="*/ 2845 h 5383"/>
                  <a:gd name="T6" fmla="*/ 721 w 5759"/>
                  <a:gd name="T7" fmla="*/ 3025 h 5383"/>
                  <a:gd name="T8" fmla="*/ 863 w 5759"/>
                  <a:gd name="T9" fmla="*/ 3351 h 5383"/>
                  <a:gd name="T10" fmla="*/ 1081 w 5759"/>
                  <a:gd name="T11" fmla="*/ 3655 h 5383"/>
                  <a:gd name="T12" fmla="*/ 1431 w 5759"/>
                  <a:gd name="T13" fmla="*/ 3847 h 5383"/>
                  <a:gd name="T14" fmla="*/ 1651 w 5759"/>
                  <a:gd name="T15" fmla="*/ 3745 h 5383"/>
                  <a:gd name="T16" fmla="*/ 1863 w 5759"/>
                  <a:gd name="T17" fmla="*/ 3511 h 5383"/>
                  <a:gd name="T18" fmla="*/ 2175 w 5759"/>
                  <a:gd name="T19" fmla="*/ 3487 h 5383"/>
                  <a:gd name="T20" fmla="*/ 2575 w 5759"/>
                  <a:gd name="T21" fmla="*/ 3831 h 5383"/>
                  <a:gd name="T22" fmla="*/ 2972 w 5759"/>
                  <a:gd name="T23" fmla="*/ 4435 h 5383"/>
                  <a:gd name="T24" fmla="*/ 3199 w 5759"/>
                  <a:gd name="T25" fmla="*/ 4791 h 5383"/>
                  <a:gd name="T26" fmla="*/ 3362 w 5759"/>
                  <a:gd name="T27" fmla="*/ 5185 h 5383"/>
                  <a:gd name="T28" fmla="*/ 3932 w 5759"/>
                  <a:gd name="T29" fmla="*/ 5365 h 5383"/>
                  <a:gd name="T30" fmla="*/ 4279 w 5759"/>
                  <a:gd name="T31" fmla="*/ 5383 h 5383"/>
                  <a:gd name="T32" fmla="*/ 4191 w 5759"/>
                  <a:gd name="T33" fmla="*/ 5159 h 5383"/>
                  <a:gd name="T34" fmla="*/ 4052 w 5759"/>
                  <a:gd name="T35" fmla="*/ 4945 h 5383"/>
                  <a:gd name="T36" fmla="*/ 4082 w 5759"/>
                  <a:gd name="T37" fmla="*/ 4705 h 5383"/>
                  <a:gd name="T38" fmla="*/ 4103 w 5759"/>
                  <a:gd name="T39" fmla="*/ 4575 h 5383"/>
                  <a:gd name="T40" fmla="*/ 4022 w 5759"/>
                  <a:gd name="T41" fmla="*/ 4375 h 5383"/>
                  <a:gd name="T42" fmla="*/ 4112 w 5759"/>
                  <a:gd name="T43" fmla="*/ 4195 h 5383"/>
                  <a:gd name="T44" fmla="*/ 4382 w 5759"/>
                  <a:gd name="T45" fmla="*/ 4015 h 5383"/>
                  <a:gd name="T46" fmla="*/ 4532 w 5759"/>
                  <a:gd name="T47" fmla="*/ 3895 h 5383"/>
                  <a:gd name="T48" fmla="*/ 4911 w 5759"/>
                  <a:gd name="T49" fmla="*/ 3823 h 5383"/>
                  <a:gd name="T50" fmla="*/ 5042 w 5759"/>
                  <a:gd name="T51" fmla="*/ 3625 h 5383"/>
                  <a:gd name="T52" fmla="*/ 5102 w 5759"/>
                  <a:gd name="T53" fmla="*/ 3355 h 5383"/>
                  <a:gd name="T54" fmla="*/ 5282 w 5759"/>
                  <a:gd name="T55" fmla="*/ 3445 h 5383"/>
                  <a:gd name="T56" fmla="*/ 5702 w 5759"/>
                  <a:gd name="T57" fmla="*/ 3295 h 5383"/>
                  <a:gd name="T58" fmla="*/ 5672 w 5759"/>
                  <a:gd name="T59" fmla="*/ 2755 h 5383"/>
                  <a:gd name="T60" fmla="*/ 5719 w 5759"/>
                  <a:gd name="T61" fmla="*/ 2471 h 5383"/>
                  <a:gd name="T62" fmla="*/ 5535 w 5759"/>
                  <a:gd name="T63" fmla="*/ 2223 h 5383"/>
                  <a:gd name="T64" fmla="*/ 5479 w 5759"/>
                  <a:gd name="T65" fmla="*/ 1935 h 5383"/>
                  <a:gd name="T66" fmla="*/ 5479 w 5759"/>
                  <a:gd name="T67" fmla="*/ 1671 h 5383"/>
                  <a:gd name="T68" fmla="*/ 5471 w 5759"/>
                  <a:gd name="T69" fmla="*/ 1463 h 5383"/>
                  <a:gd name="T70" fmla="*/ 5231 w 5759"/>
                  <a:gd name="T71" fmla="*/ 1351 h 5383"/>
                  <a:gd name="T72" fmla="*/ 4964 w 5759"/>
                  <a:gd name="T73" fmla="*/ 1226 h 5383"/>
                  <a:gd name="T74" fmla="*/ 4727 w 5759"/>
                  <a:gd name="T75" fmla="*/ 1251 h 5383"/>
                  <a:gd name="T76" fmla="*/ 4208 w 5759"/>
                  <a:gd name="T77" fmla="*/ 1305 h 5383"/>
                  <a:gd name="T78" fmla="*/ 3927 w 5759"/>
                  <a:gd name="T79" fmla="*/ 1251 h 5383"/>
                  <a:gd name="T80" fmla="*/ 3620 w 5759"/>
                  <a:gd name="T81" fmla="*/ 1143 h 5383"/>
                  <a:gd name="T82" fmla="*/ 3227 w 5759"/>
                  <a:gd name="T83" fmla="*/ 1079 h 5383"/>
                  <a:gd name="T84" fmla="*/ 2988 w 5759"/>
                  <a:gd name="T85" fmla="*/ 1005 h 5383"/>
                  <a:gd name="T86" fmla="*/ 2823 w 5759"/>
                  <a:gd name="T87" fmla="*/ 858 h 5383"/>
                  <a:gd name="T88" fmla="*/ 2823 w 5759"/>
                  <a:gd name="T89" fmla="*/ 620 h 5383"/>
                  <a:gd name="T90" fmla="*/ 2843 w 5759"/>
                  <a:gd name="T91" fmla="*/ 198 h 5383"/>
                  <a:gd name="T92" fmla="*/ 2498 w 5759"/>
                  <a:gd name="T93" fmla="*/ 0 h 5383"/>
                  <a:gd name="T94" fmla="*/ 1611 w 5759"/>
                  <a:gd name="T95" fmla="*/ 18 h 5383"/>
                  <a:gd name="T96" fmla="*/ 1598 w 5759"/>
                  <a:gd name="T97" fmla="*/ 2282 h 538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5759"/>
                  <a:gd name="T148" fmla="*/ 0 h 5383"/>
                  <a:gd name="T149" fmla="*/ 5759 w 5759"/>
                  <a:gd name="T150" fmla="*/ 5383 h 538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5759" h="5383">
                    <a:moveTo>
                      <a:pt x="0" y="2219"/>
                    </a:moveTo>
                    <a:lnTo>
                      <a:pt x="60" y="2339"/>
                    </a:lnTo>
                    <a:lnTo>
                      <a:pt x="199" y="2439"/>
                    </a:lnTo>
                    <a:lnTo>
                      <a:pt x="361" y="2605"/>
                    </a:lnTo>
                    <a:lnTo>
                      <a:pt x="421" y="2755"/>
                    </a:lnTo>
                    <a:lnTo>
                      <a:pt x="571" y="2845"/>
                    </a:lnTo>
                    <a:lnTo>
                      <a:pt x="661" y="2875"/>
                    </a:lnTo>
                    <a:lnTo>
                      <a:pt x="721" y="3025"/>
                    </a:lnTo>
                    <a:lnTo>
                      <a:pt x="841" y="3175"/>
                    </a:lnTo>
                    <a:lnTo>
                      <a:pt x="863" y="3351"/>
                    </a:lnTo>
                    <a:lnTo>
                      <a:pt x="951" y="3519"/>
                    </a:lnTo>
                    <a:lnTo>
                      <a:pt x="1081" y="3655"/>
                    </a:lnTo>
                    <a:lnTo>
                      <a:pt x="1261" y="3685"/>
                    </a:lnTo>
                    <a:lnTo>
                      <a:pt x="1431" y="3847"/>
                    </a:lnTo>
                    <a:lnTo>
                      <a:pt x="1535" y="3815"/>
                    </a:lnTo>
                    <a:lnTo>
                      <a:pt x="1651" y="3745"/>
                    </a:lnTo>
                    <a:lnTo>
                      <a:pt x="1681" y="3595"/>
                    </a:lnTo>
                    <a:lnTo>
                      <a:pt x="1863" y="3511"/>
                    </a:lnTo>
                    <a:lnTo>
                      <a:pt x="1981" y="3415"/>
                    </a:lnTo>
                    <a:lnTo>
                      <a:pt x="2175" y="3487"/>
                    </a:lnTo>
                    <a:lnTo>
                      <a:pt x="2319" y="3567"/>
                    </a:lnTo>
                    <a:lnTo>
                      <a:pt x="2575" y="3831"/>
                    </a:lnTo>
                    <a:lnTo>
                      <a:pt x="2735" y="4095"/>
                    </a:lnTo>
                    <a:lnTo>
                      <a:pt x="2972" y="4435"/>
                    </a:lnTo>
                    <a:lnTo>
                      <a:pt x="3122" y="4555"/>
                    </a:lnTo>
                    <a:lnTo>
                      <a:pt x="3199" y="4791"/>
                    </a:lnTo>
                    <a:lnTo>
                      <a:pt x="3327" y="5023"/>
                    </a:lnTo>
                    <a:lnTo>
                      <a:pt x="3362" y="5185"/>
                    </a:lnTo>
                    <a:lnTo>
                      <a:pt x="3631" y="5279"/>
                    </a:lnTo>
                    <a:lnTo>
                      <a:pt x="3932" y="5365"/>
                    </a:lnTo>
                    <a:lnTo>
                      <a:pt x="4119" y="5383"/>
                    </a:lnTo>
                    <a:lnTo>
                      <a:pt x="4279" y="5383"/>
                    </a:lnTo>
                    <a:lnTo>
                      <a:pt x="4207" y="5271"/>
                    </a:lnTo>
                    <a:lnTo>
                      <a:pt x="4191" y="5159"/>
                    </a:lnTo>
                    <a:lnTo>
                      <a:pt x="4119" y="5079"/>
                    </a:lnTo>
                    <a:lnTo>
                      <a:pt x="4052" y="4945"/>
                    </a:lnTo>
                    <a:lnTo>
                      <a:pt x="4079" y="4839"/>
                    </a:lnTo>
                    <a:lnTo>
                      <a:pt x="4082" y="4705"/>
                    </a:lnTo>
                    <a:lnTo>
                      <a:pt x="3975" y="4639"/>
                    </a:lnTo>
                    <a:lnTo>
                      <a:pt x="4103" y="4575"/>
                    </a:lnTo>
                    <a:lnTo>
                      <a:pt x="4112" y="4435"/>
                    </a:lnTo>
                    <a:lnTo>
                      <a:pt x="4022" y="4375"/>
                    </a:lnTo>
                    <a:lnTo>
                      <a:pt x="4202" y="4345"/>
                    </a:lnTo>
                    <a:lnTo>
                      <a:pt x="4112" y="4195"/>
                    </a:lnTo>
                    <a:lnTo>
                      <a:pt x="4322" y="4165"/>
                    </a:lnTo>
                    <a:lnTo>
                      <a:pt x="4382" y="4015"/>
                    </a:lnTo>
                    <a:lnTo>
                      <a:pt x="4472" y="4015"/>
                    </a:lnTo>
                    <a:lnTo>
                      <a:pt x="4532" y="3895"/>
                    </a:lnTo>
                    <a:lnTo>
                      <a:pt x="4772" y="3895"/>
                    </a:lnTo>
                    <a:lnTo>
                      <a:pt x="4911" y="3823"/>
                    </a:lnTo>
                    <a:lnTo>
                      <a:pt x="5042" y="3745"/>
                    </a:lnTo>
                    <a:lnTo>
                      <a:pt x="5042" y="3625"/>
                    </a:lnTo>
                    <a:lnTo>
                      <a:pt x="5192" y="3535"/>
                    </a:lnTo>
                    <a:lnTo>
                      <a:pt x="5102" y="3355"/>
                    </a:lnTo>
                    <a:lnTo>
                      <a:pt x="5252" y="3325"/>
                    </a:lnTo>
                    <a:lnTo>
                      <a:pt x="5282" y="3445"/>
                    </a:lnTo>
                    <a:lnTo>
                      <a:pt x="5463" y="3391"/>
                    </a:lnTo>
                    <a:lnTo>
                      <a:pt x="5702" y="3295"/>
                    </a:lnTo>
                    <a:lnTo>
                      <a:pt x="5695" y="3031"/>
                    </a:lnTo>
                    <a:lnTo>
                      <a:pt x="5672" y="2755"/>
                    </a:lnTo>
                    <a:lnTo>
                      <a:pt x="5759" y="2671"/>
                    </a:lnTo>
                    <a:lnTo>
                      <a:pt x="5719" y="2471"/>
                    </a:lnTo>
                    <a:lnTo>
                      <a:pt x="5612" y="2305"/>
                    </a:lnTo>
                    <a:lnTo>
                      <a:pt x="5535" y="2223"/>
                    </a:lnTo>
                    <a:lnTo>
                      <a:pt x="5462" y="2035"/>
                    </a:lnTo>
                    <a:lnTo>
                      <a:pt x="5479" y="1935"/>
                    </a:lnTo>
                    <a:lnTo>
                      <a:pt x="5463" y="1799"/>
                    </a:lnTo>
                    <a:lnTo>
                      <a:pt x="5479" y="1671"/>
                    </a:lnTo>
                    <a:lnTo>
                      <a:pt x="5439" y="1559"/>
                    </a:lnTo>
                    <a:lnTo>
                      <a:pt x="5471" y="1463"/>
                    </a:lnTo>
                    <a:lnTo>
                      <a:pt x="5432" y="1345"/>
                    </a:lnTo>
                    <a:lnTo>
                      <a:pt x="5231" y="1351"/>
                    </a:lnTo>
                    <a:lnTo>
                      <a:pt x="5075" y="1317"/>
                    </a:lnTo>
                    <a:lnTo>
                      <a:pt x="4964" y="1226"/>
                    </a:lnTo>
                    <a:lnTo>
                      <a:pt x="4865" y="1271"/>
                    </a:lnTo>
                    <a:lnTo>
                      <a:pt x="4727" y="1251"/>
                    </a:lnTo>
                    <a:lnTo>
                      <a:pt x="4479" y="1350"/>
                    </a:lnTo>
                    <a:lnTo>
                      <a:pt x="4208" y="1305"/>
                    </a:lnTo>
                    <a:lnTo>
                      <a:pt x="4055" y="1319"/>
                    </a:lnTo>
                    <a:lnTo>
                      <a:pt x="3927" y="1251"/>
                    </a:lnTo>
                    <a:lnTo>
                      <a:pt x="3786" y="1287"/>
                    </a:lnTo>
                    <a:lnTo>
                      <a:pt x="3620" y="1143"/>
                    </a:lnTo>
                    <a:lnTo>
                      <a:pt x="3392" y="1179"/>
                    </a:lnTo>
                    <a:lnTo>
                      <a:pt x="3227" y="1079"/>
                    </a:lnTo>
                    <a:lnTo>
                      <a:pt x="3084" y="1068"/>
                    </a:lnTo>
                    <a:lnTo>
                      <a:pt x="2988" y="1005"/>
                    </a:lnTo>
                    <a:lnTo>
                      <a:pt x="2828" y="989"/>
                    </a:lnTo>
                    <a:lnTo>
                      <a:pt x="2823" y="858"/>
                    </a:lnTo>
                    <a:lnTo>
                      <a:pt x="2786" y="740"/>
                    </a:lnTo>
                    <a:lnTo>
                      <a:pt x="2823" y="620"/>
                    </a:lnTo>
                    <a:lnTo>
                      <a:pt x="2852" y="458"/>
                    </a:lnTo>
                    <a:lnTo>
                      <a:pt x="2843" y="198"/>
                    </a:lnTo>
                    <a:lnTo>
                      <a:pt x="2825" y="0"/>
                    </a:lnTo>
                    <a:lnTo>
                      <a:pt x="2498" y="0"/>
                    </a:lnTo>
                    <a:lnTo>
                      <a:pt x="2156" y="9"/>
                    </a:lnTo>
                    <a:lnTo>
                      <a:pt x="1611" y="18"/>
                    </a:lnTo>
                    <a:lnTo>
                      <a:pt x="1629" y="1167"/>
                    </a:lnTo>
                    <a:lnTo>
                      <a:pt x="1598" y="2282"/>
                    </a:lnTo>
                    <a:lnTo>
                      <a:pt x="0" y="221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2" name="Freeform 92">
                <a:extLst>
                  <a:ext uri="{FF2B5EF4-FFF2-40B4-BE49-F238E27FC236}">
                    <a16:creationId xmlns:a16="http://schemas.microsoft.com/office/drawing/2014/main" id="{843CD994-4C0B-6D4C-4C6E-5AAC8B9FE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6038" y="3656013"/>
                <a:ext cx="1089025" cy="519113"/>
              </a:xfrm>
              <a:custGeom>
                <a:avLst/>
                <a:gdLst>
                  <a:gd name="T0" fmla="*/ 14 w 3616"/>
                  <a:gd name="T1" fmla="*/ 124 h 1724"/>
                  <a:gd name="T2" fmla="*/ 0 w 3616"/>
                  <a:gd name="T3" fmla="*/ 392 h 1724"/>
                  <a:gd name="T4" fmla="*/ 573 w 3616"/>
                  <a:gd name="T5" fmla="*/ 383 h 1724"/>
                  <a:gd name="T6" fmla="*/ 893 w 3616"/>
                  <a:gd name="T7" fmla="*/ 374 h 1724"/>
                  <a:gd name="T8" fmla="*/ 1215 w 3616"/>
                  <a:gd name="T9" fmla="*/ 374 h 1724"/>
                  <a:gd name="T10" fmla="*/ 1231 w 3616"/>
                  <a:gd name="T11" fmla="*/ 557 h 1724"/>
                  <a:gd name="T12" fmla="*/ 1241 w 3616"/>
                  <a:gd name="T13" fmla="*/ 831 h 1724"/>
                  <a:gd name="T14" fmla="*/ 1213 w 3616"/>
                  <a:gd name="T15" fmla="*/ 987 h 1724"/>
                  <a:gd name="T16" fmla="*/ 1177 w 3616"/>
                  <a:gd name="T17" fmla="*/ 1115 h 1724"/>
                  <a:gd name="T18" fmla="*/ 1213 w 3616"/>
                  <a:gd name="T19" fmla="*/ 1233 h 1724"/>
                  <a:gd name="T20" fmla="*/ 1215 w 3616"/>
                  <a:gd name="T21" fmla="*/ 1364 h 1724"/>
                  <a:gd name="T22" fmla="*/ 1378 w 3616"/>
                  <a:gd name="T23" fmla="*/ 1380 h 1724"/>
                  <a:gd name="T24" fmla="*/ 1478 w 3616"/>
                  <a:gd name="T25" fmla="*/ 1444 h 1724"/>
                  <a:gd name="T26" fmla="*/ 1615 w 3616"/>
                  <a:gd name="T27" fmla="*/ 1453 h 1724"/>
                  <a:gd name="T28" fmla="*/ 1780 w 3616"/>
                  <a:gd name="T29" fmla="*/ 1553 h 1724"/>
                  <a:gd name="T30" fmla="*/ 2009 w 3616"/>
                  <a:gd name="T31" fmla="*/ 1517 h 1724"/>
                  <a:gd name="T32" fmla="*/ 2173 w 3616"/>
                  <a:gd name="T33" fmla="*/ 1663 h 1724"/>
                  <a:gd name="T34" fmla="*/ 2319 w 3616"/>
                  <a:gd name="T35" fmla="*/ 1627 h 1724"/>
                  <a:gd name="T36" fmla="*/ 2446 w 3616"/>
                  <a:gd name="T37" fmla="*/ 1694 h 1724"/>
                  <a:gd name="T38" fmla="*/ 2594 w 3616"/>
                  <a:gd name="T39" fmla="*/ 1681 h 1724"/>
                  <a:gd name="T40" fmla="*/ 2866 w 3616"/>
                  <a:gd name="T41" fmla="*/ 1724 h 1724"/>
                  <a:gd name="T42" fmla="*/ 3115 w 3616"/>
                  <a:gd name="T43" fmla="*/ 1627 h 1724"/>
                  <a:gd name="T44" fmla="*/ 3252 w 3616"/>
                  <a:gd name="T45" fmla="*/ 1645 h 1724"/>
                  <a:gd name="T46" fmla="*/ 3353 w 3616"/>
                  <a:gd name="T47" fmla="*/ 1599 h 1724"/>
                  <a:gd name="T48" fmla="*/ 3462 w 3616"/>
                  <a:gd name="T49" fmla="*/ 1691 h 1724"/>
                  <a:gd name="T50" fmla="*/ 3616 w 3616"/>
                  <a:gd name="T51" fmla="*/ 1724 h 1724"/>
                  <a:gd name="T52" fmla="*/ 3616 w 3616"/>
                  <a:gd name="T53" fmla="*/ 914 h 1724"/>
                  <a:gd name="T54" fmla="*/ 3545 w 3616"/>
                  <a:gd name="T55" fmla="*/ 593 h 1724"/>
                  <a:gd name="T56" fmla="*/ 3526 w 3616"/>
                  <a:gd name="T57" fmla="*/ 392 h 1724"/>
                  <a:gd name="T58" fmla="*/ 3526 w 3616"/>
                  <a:gd name="T59" fmla="*/ 254 h 1724"/>
                  <a:gd name="T60" fmla="*/ 3499 w 3616"/>
                  <a:gd name="T61" fmla="*/ 136 h 1724"/>
                  <a:gd name="T62" fmla="*/ 3446 w 3616"/>
                  <a:gd name="T63" fmla="*/ 0 h 1724"/>
                  <a:gd name="T64" fmla="*/ 3096 w 3616"/>
                  <a:gd name="T65" fmla="*/ 28 h 1724"/>
                  <a:gd name="T66" fmla="*/ 1814 w 3616"/>
                  <a:gd name="T67" fmla="*/ 134 h 1724"/>
                  <a:gd name="T68" fmla="*/ 1155 w 3616"/>
                  <a:gd name="T69" fmla="*/ 134 h 1724"/>
                  <a:gd name="T70" fmla="*/ 416 w 3616"/>
                  <a:gd name="T71" fmla="*/ 130 h 1724"/>
                  <a:gd name="T72" fmla="*/ 14 w 3616"/>
                  <a:gd name="T73" fmla="*/ 124 h 172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3616"/>
                  <a:gd name="T112" fmla="*/ 0 h 1724"/>
                  <a:gd name="T113" fmla="*/ 3616 w 3616"/>
                  <a:gd name="T114" fmla="*/ 1724 h 172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3616" h="1724">
                    <a:moveTo>
                      <a:pt x="14" y="124"/>
                    </a:moveTo>
                    <a:lnTo>
                      <a:pt x="0" y="392"/>
                    </a:lnTo>
                    <a:lnTo>
                      <a:pt x="573" y="383"/>
                    </a:lnTo>
                    <a:lnTo>
                      <a:pt x="893" y="374"/>
                    </a:lnTo>
                    <a:lnTo>
                      <a:pt x="1215" y="374"/>
                    </a:lnTo>
                    <a:lnTo>
                      <a:pt x="1231" y="557"/>
                    </a:lnTo>
                    <a:lnTo>
                      <a:pt x="1241" y="831"/>
                    </a:lnTo>
                    <a:lnTo>
                      <a:pt x="1213" y="987"/>
                    </a:lnTo>
                    <a:lnTo>
                      <a:pt x="1177" y="1115"/>
                    </a:lnTo>
                    <a:lnTo>
                      <a:pt x="1213" y="1233"/>
                    </a:lnTo>
                    <a:lnTo>
                      <a:pt x="1215" y="1364"/>
                    </a:lnTo>
                    <a:lnTo>
                      <a:pt x="1378" y="1380"/>
                    </a:lnTo>
                    <a:lnTo>
                      <a:pt x="1478" y="1444"/>
                    </a:lnTo>
                    <a:lnTo>
                      <a:pt x="1615" y="1453"/>
                    </a:lnTo>
                    <a:lnTo>
                      <a:pt x="1780" y="1553"/>
                    </a:lnTo>
                    <a:lnTo>
                      <a:pt x="2009" y="1517"/>
                    </a:lnTo>
                    <a:lnTo>
                      <a:pt x="2173" y="1663"/>
                    </a:lnTo>
                    <a:lnTo>
                      <a:pt x="2319" y="1627"/>
                    </a:lnTo>
                    <a:lnTo>
                      <a:pt x="2446" y="1694"/>
                    </a:lnTo>
                    <a:lnTo>
                      <a:pt x="2594" y="1681"/>
                    </a:lnTo>
                    <a:lnTo>
                      <a:pt x="2866" y="1724"/>
                    </a:lnTo>
                    <a:lnTo>
                      <a:pt x="3115" y="1627"/>
                    </a:lnTo>
                    <a:lnTo>
                      <a:pt x="3252" y="1645"/>
                    </a:lnTo>
                    <a:lnTo>
                      <a:pt x="3353" y="1599"/>
                    </a:lnTo>
                    <a:lnTo>
                      <a:pt x="3462" y="1691"/>
                    </a:lnTo>
                    <a:lnTo>
                      <a:pt x="3616" y="1724"/>
                    </a:lnTo>
                    <a:lnTo>
                      <a:pt x="3616" y="914"/>
                    </a:lnTo>
                    <a:lnTo>
                      <a:pt x="3545" y="593"/>
                    </a:lnTo>
                    <a:lnTo>
                      <a:pt x="3526" y="392"/>
                    </a:lnTo>
                    <a:lnTo>
                      <a:pt x="3526" y="254"/>
                    </a:lnTo>
                    <a:lnTo>
                      <a:pt x="3499" y="136"/>
                    </a:lnTo>
                    <a:lnTo>
                      <a:pt x="3446" y="0"/>
                    </a:lnTo>
                    <a:lnTo>
                      <a:pt x="3096" y="28"/>
                    </a:lnTo>
                    <a:lnTo>
                      <a:pt x="1814" y="134"/>
                    </a:lnTo>
                    <a:lnTo>
                      <a:pt x="1155" y="134"/>
                    </a:lnTo>
                    <a:lnTo>
                      <a:pt x="416" y="130"/>
                    </a:lnTo>
                    <a:lnTo>
                      <a:pt x="14" y="124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3" name="Freeform 98">
                <a:extLst>
                  <a:ext uri="{FF2B5EF4-FFF2-40B4-BE49-F238E27FC236}">
                    <a16:creationId xmlns:a16="http://schemas.microsoft.com/office/drawing/2014/main" id="{91EAF6A0-E8A5-E639-97DB-81FED80584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6488" y="3663950"/>
                <a:ext cx="600075" cy="606425"/>
              </a:xfrm>
              <a:custGeom>
                <a:avLst/>
                <a:gdLst>
                  <a:gd name="T0" fmla="*/ 2 w 1990"/>
                  <a:gd name="T1" fmla="*/ 240 h 2015"/>
                  <a:gd name="T2" fmla="*/ 1130 w 1990"/>
                  <a:gd name="T3" fmla="*/ 93 h 2015"/>
                  <a:gd name="T4" fmla="*/ 1435 w 1990"/>
                  <a:gd name="T5" fmla="*/ 62 h 2015"/>
                  <a:gd name="T6" fmla="*/ 1742 w 1990"/>
                  <a:gd name="T7" fmla="*/ 0 h 2015"/>
                  <a:gd name="T8" fmla="*/ 1798 w 1990"/>
                  <a:gd name="T9" fmla="*/ 61 h 2015"/>
                  <a:gd name="T10" fmla="*/ 1711 w 1990"/>
                  <a:gd name="T11" fmla="*/ 179 h 2015"/>
                  <a:gd name="T12" fmla="*/ 1775 w 1990"/>
                  <a:gd name="T13" fmla="*/ 243 h 2015"/>
                  <a:gd name="T14" fmla="*/ 1877 w 1990"/>
                  <a:gd name="T15" fmla="*/ 287 h 2015"/>
                  <a:gd name="T16" fmla="*/ 1979 w 1990"/>
                  <a:gd name="T17" fmla="*/ 240 h 2015"/>
                  <a:gd name="T18" fmla="*/ 1990 w 1990"/>
                  <a:gd name="T19" fmla="*/ 334 h 2015"/>
                  <a:gd name="T20" fmla="*/ 1934 w 1990"/>
                  <a:gd name="T21" fmla="*/ 406 h 2015"/>
                  <a:gd name="T22" fmla="*/ 1926 w 1990"/>
                  <a:gd name="T23" fmla="*/ 494 h 2015"/>
                  <a:gd name="T24" fmla="*/ 1870 w 1990"/>
                  <a:gd name="T25" fmla="*/ 558 h 2015"/>
                  <a:gd name="T26" fmla="*/ 1842 w 1990"/>
                  <a:gd name="T27" fmla="*/ 756 h 2015"/>
                  <a:gd name="T28" fmla="*/ 1782 w 1990"/>
                  <a:gd name="T29" fmla="*/ 862 h 2015"/>
                  <a:gd name="T30" fmla="*/ 1694 w 1990"/>
                  <a:gd name="T31" fmla="*/ 1102 h 2015"/>
                  <a:gd name="T32" fmla="*/ 1582 w 1990"/>
                  <a:gd name="T33" fmla="*/ 1254 h 2015"/>
                  <a:gd name="T34" fmla="*/ 1542 w 1990"/>
                  <a:gd name="T35" fmla="*/ 1446 h 2015"/>
                  <a:gd name="T36" fmla="*/ 1558 w 1990"/>
                  <a:gd name="T37" fmla="*/ 1734 h 2015"/>
                  <a:gd name="T38" fmla="*/ 1542 w 1990"/>
                  <a:gd name="T39" fmla="*/ 1894 h 2015"/>
                  <a:gd name="T40" fmla="*/ 1310 w 1990"/>
                  <a:gd name="T41" fmla="*/ 1926 h 2015"/>
                  <a:gd name="T42" fmla="*/ 1002 w 1990"/>
                  <a:gd name="T43" fmla="*/ 1926 h 2015"/>
                  <a:gd name="T44" fmla="*/ 607 w 1990"/>
                  <a:gd name="T45" fmla="*/ 1942 h 2015"/>
                  <a:gd name="T46" fmla="*/ 342 w 1990"/>
                  <a:gd name="T47" fmla="*/ 2015 h 2015"/>
                  <a:gd name="T48" fmla="*/ 303 w 1990"/>
                  <a:gd name="T49" fmla="*/ 1913 h 2015"/>
                  <a:gd name="T50" fmla="*/ 333 w 1990"/>
                  <a:gd name="T51" fmla="*/ 1814 h 2015"/>
                  <a:gd name="T52" fmla="*/ 297 w 1990"/>
                  <a:gd name="T53" fmla="*/ 1697 h 2015"/>
                  <a:gd name="T54" fmla="*/ 92 w 1990"/>
                  <a:gd name="T55" fmla="*/ 1701 h 2015"/>
                  <a:gd name="T56" fmla="*/ 92 w 1990"/>
                  <a:gd name="T57" fmla="*/ 888 h 2015"/>
                  <a:gd name="T58" fmla="*/ 21 w 1990"/>
                  <a:gd name="T59" fmla="*/ 578 h 2015"/>
                  <a:gd name="T60" fmla="*/ 0 w 1990"/>
                  <a:gd name="T61" fmla="*/ 377 h 2015"/>
                  <a:gd name="T62" fmla="*/ 2 w 1990"/>
                  <a:gd name="T63" fmla="*/ 240 h 201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990"/>
                  <a:gd name="T97" fmla="*/ 0 h 2015"/>
                  <a:gd name="T98" fmla="*/ 1990 w 1990"/>
                  <a:gd name="T99" fmla="*/ 2015 h 201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990" h="2015">
                    <a:moveTo>
                      <a:pt x="2" y="240"/>
                    </a:moveTo>
                    <a:lnTo>
                      <a:pt x="1130" y="93"/>
                    </a:lnTo>
                    <a:lnTo>
                      <a:pt x="1435" y="62"/>
                    </a:lnTo>
                    <a:lnTo>
                      <a:pt x="1742" y="0"/>
                    </a:lnTo>
                    <a:lnTo>
                      <a:pt x="1798" y="61"/>
                    </a:lnTo>
                    <a:lnTo>
                      <a:pt x="1711" y="179"/>
                    </a:lnTo>
                    <a:lnTo>
                      <a:pt x="1775" y="243"/>
                    </a:lnTo>
                    <a:lnTo>
                      <a:pt x="1877" y="287"/>
                    </a:lnTo>
                    <a:lnTo>
                      <a:pt x="1979" y="240"/>
                    </a:lnTo>
                    <a:lnTo>
                      <a:pt x="1990" y="334"/>
                    </a:lnTo>
                    <a:lnTo>
                      <a:pt x="1934" y="406"/>
                    </a:lnTo>
                    <a:lnTo>
                      <a:pt x="1926" y="494"/>
                    </a:lnTo>
                    <a:lnTo>
                      <a:pt x="1870" y="558"/>
                    </a:lnTo>
                    <a:lnTo>
                      <a:pt x="1842" y="756"/>
                    </a:lnTo>
                    <a:lnTo>
                      <a:pt x="1782" y="862"/>
                    </a:lnTo>
                    <a:lnTo>
                      <a:pt x="1694" y="1102"/>
                    </a:lnTo>
                    <a:lnTo>
                      <a:pt x="1582" y="1254"/>
                    </a:lnTo>
                    <a:lnTo>
                      <a:pt x="1542" y="1446"/>
                    </a:lnTo>
                    <a:lnTo>
                      <a:pt x="1558" y="1734"/>
                    </a:lnTo>
                    <a:lnTo>
                      <a:pt x="1542" y="1894"/>
                    </a:lnTo>
                    <a:lnTo>
                      <a:pt x="1310" y="1926"/>
                    </a:lnTo>
                    <a:lnTo>
                      <a:pt x="1002" y="1926"/>
                    </a:lnTo>
                    <a:lnTo>
                      <a:pt x="607" y="1942"/>
                    </a:lnTo>
                    <a:lnTo>
                      <a:pt x="342" y="2015"/>
                    </a:lnTo>
                    <a:lnTo>
                      <a:pt x="303" y="1913"/>
                    </a:lnTo>
                    <a:lnTo>
                      <a:pt x="333" y="1814"/>
                    </a:lnTo>
                    <a:lnTo>
                      <a:pt x="297" y="1697"/>
                    </a:lnTo>
                    <a:lnTo>
                      <a:pt x="92" y="1701"/>
                    </a:lnTo>
                    <a:lnTo>
                      <a:pt x="92" y="888"/>
                    </a:lnTo>
                    <a:lnTo>
                      <a:pt x="21" y="578"/>
                    </a:lnTo>
                    <a:lnTo>
                      <a:pt x="0" y="377"/>
                    </a:lnTo>
                    <a:lnTo>
                      <a:pt x="2" y="24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4" name="Freeform 99">
                <a:extLst>
                  <a:ext uri="{FF2B5EF4-FFF2-40B4-BE49-F238E27FC236}">
                    <a16:creationId xmlns:a16="http://schemas.microsoft.com/office/drawing/2014/main" id="{AD2FC24B-5E69-BC6D-F307-7CD3CEC30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4913" y="4232275"/>
                <a:ext cx="700088" cy="590550"/>
              </a:xfrm>
              <a:custGeom>
                <a:avLst/>
                <a:gdLst>
                  <a:gd name="T0" fmla="*/ 283 w 2329"/>
                  <a:gd name="T1" fmla="*/ 48 h 1959"/>
                  <a:gd name="T2" fmla="*/ 988 w 2329"/>
                  <a:gd name="T3" fmla="*/ 32 h 1959"/>
                  <a:gd name="T4" fmla="*/ 1267 w 2329"/>
                  <a:gd name="T5" fmla="*/ 108 h 1959"/>
                  <a:gd name="T6" fmla="*/ 1279 w 2329"/>
                  <a:gd name="T7" fmla="*/ 252 h 1959"/>
                  <a:gd name="T8" fmla="*/ 1249 w 2329"/>
                  <a:gd name="T9" fmla="*/ 420 h 1959"/>
                  <a:gd name="T10" fmla="*/ 1153 w 2329"/>
                  <a:gd name="T11" fmla="*/ 672 h 1959"/>
                  <a:gd name="T12" fmla="*/ 1129 w 2329"/>
                  <a:gd name="T13" fmla="*/ 927 h 1959"/>
                  <a:gd name="T14" fmla="*/ 1573 w 2329"/>
                  <a:gd name="T15" fmla="*/ 930 h 1959"/>
                  <a:gd name="T16" fmla="*/ 1861 w 2329"/>
                  <a:gd name="T17" fmla="*/ 876 h 1959"/>
                  <a:gd name="T18" fmla="*/ 1921 w 2329"/>
                  <a:gd name="T19" fmla="*/ 1002 h 1959"/>
                  <a:gd name="T20" fmla="*/ 1975 w 2329"/>
                  <a:gd name="T21" fmla="*/ 1137 h 1959"/>
                  <a:gd name="T22" fmla="*/ 2029 w 2329"/>
                  <a:gd name="T23" fmla="*/ 1257 h 1959"/>
                  <a:gd name="T24" fmla="*/ 1789 w 2329"/>
                  <a:gd name="T25" fmla="*/ 1167 h 1959"/>
                  <a:gd name="T26" fmla="*/ 1687 w 2329"/>
                  <a:gd name="T27" fmla="*/ 1329 h 1959"/>
                  <a:gd name="T28" fmla="*/ 1807 w 2329"/>
                  <a:gd name="T29" fmla="*/ 1392 h 1959"/>
                  <a:gd name="T30" fmla="*/ 1969 w 2329"/>
                  <a:gd name="T31" fmla="*/ 1317 h 1959"/>
                  <a:gd name="T32" fmla="*/ 2029 w 2329"/>
                  <a:gd name="T33" fmla="*/ 1362 h 1959"/>
                  <a:gd name="T34" fmla="*/ 2137 w 2329"/>
                  <a:gd name="T35" fmla="*/ 1338 h 1959"/>
                  <a:gd name="T36" fmla="*/ 2257 w 2329"/>
                  <a:gd name="T37" fmla="*/ 1407 h 1959"/>
                  <a:gd name="T38" fmla="*/ 2167 w 2329"/>
                  <a:gd name="T39" fmla="*/ 1536 h 1959"/>
                  <a:gd name="T40" fmla="*/ 2305 w 2329"/>
                  <a:gd name="T41" fmla="*/ 1683 h 1959"/>
                  <a:gd name="T42" fmla="*/ 2245 w 2329"/>
                  <a:gd name="T43" fmla="*/ 1905 h 1959"/>
                  <a:gd name="T44" fmla="*/ 2089 w 2329"/>
                  <a:gd name="T45" fmla="*/ 1755 h 1959"/>
                  <a:gd name="T46" fmla="*/ 1951 w 2329"/>
                  <a:gd name="T47" fmla="*/ 1683 h 1959"/>
                  <a:gd name="T48" fmla="*/ 1729 w 2329"/>
                  <a:gd name="T49" fmla="*/ 1557 h 1959"/>
                  <a:gd name="T50" fmla="*/ 1885 w 2329"/>
                  <a:gd name="T51" fmla="*/ 1797 h 1959"/>
                  <a:gd name="T52" fmla="*/ 1759 w 2329"/>
                  <a:gd name="T53" fmla="*/ 1902 h 1959"/>
                  <a:gd name="T54" fmla="*/ 1597 w 2329"/>
                  <a:gd name="T55" fmla="*/ 1857 h 1959"/>
                  <a:gd name="T56" fmla="*/ 1405 w 2329"/>
                  <a:gd name="T57" fmla="*/ 1944 h 1959"/>
                  <a:gd name="T58" fmla="*/ 1357 w 2329"/>
                  <a:gd name="T59" fmla="*/ 1803 h 1959"/>
                  <a:gd name="T60" fmla="*/ 1309 w 2329"/>
                  <a:gd name="T61" fmla="*/ 1569 h 1959"/>
                  <a:gd name="T62" fmla="*/ 1279 w 2329"/>
                  <a:gd name="T63" fmla="*/ 1737 h 1959"/>
                  <a:gd name="T64" fmla="*/ 1063 w 2329"/>
                  <a:gd name="T65" fmla="*/ 1626 h 1959"/>
                  <a:gd name="T66" fmla="*/ 901 w 2329"/>
                  <a:gd name="T67" fmla="*/ 1770 h 1959"/>
                  <a:gd name="T68" fmla="*/ 631 w 2329"/>
                  <a:gd name="T69" fmla="*/ 1719 h 1959"/>
                  <a:gd name="T70" fmla="*/ 391 w 2329"/>
                  <a:gd name="T71" fmla="*/ 1737 h 1959"/>
                  <a:gd name="T72" fmla="*/ 234 w 2329"/>
                  <a:gd name="T73" fmla="*/ 1496 h 1959"/>
                  <a:gd name="T74" fmla="*/ 297 w 2329"/>
                  <a:gd name="T75" fmla="*/ 1130 h 1959"/>
                  <a:gd name="T76" fmla="*/ 156 w 2329"/>
                  <a:gd name="T77" fmla="*/ 770 h 1959"/>
                  <a:gd name="T78" fmla="*/ 0 w 2329"/>
                  <a:gd name="T79" fmla="*/ 491 h 1959"/>
                  <a:gd name="T80" fmla="*/ 1 w 2329"/>
                  <a:gd name="T81" fmla="*/ 263 h 195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329"/>
                  <a:gd name="T124" fmla="*/ 0 h 1959"/>
                  <a:gd name="T125" fmla="*/ 2329 w 2329"/>
                  <a:gd name="T126" fmla="*/ 1959 h 195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329" h="1959">
                    <a:moveTo>
                      <a:pt x="16" y="123"/>
                    </a:moveTo>
                    <a:lnTo>
                      <a:pt x="283" y="48"/>
                    </a:lnTo>
                    <a:lnTo>
                      <a:pt x="694" y="33"/>
                    </a:lnTo>
                    <a:lnTo>
                      <a:pt x="988" y="32"/>
                    </a:lnTo>
                    <a:lnTo>
                      <a:pt x="1216" y="0"/>
                    </a:lnTo>
                    <a:lnTo>
                      <a:pt x="1267" y="108"/>
                    </a:lnTo>
                    <a:lnTo>
                      <a:pt x="1309" y="177"/>
                    </a:lnTo>
                    <a:lnTo>
                      <a:pt x="1279" y="252"/>
                    </a:lnTo>
                    <a:lnTo>
                      <a:pt x="1309" y="327"/>
                    </a:lnTo>
                    <a:lnTo>
                      <a:pt x="1249" y="420"/>
                    </a:lnTo>
                    <a:lnTo>
                      <a:pt x="1249" y="537"/>
                    </a:lnTo>
                    <a:lnTo>
                      <a:pt x="1153" y="672"/>
                    </a:lnTo>
                    <a:lnTo>
                      <a:pt x="1129" y="807"/>
                    </a:lnTo>
                    <a:lnTo>
                      <a:pt x="1129" y="927"/>
                    </a:lnTo>
                    <a:lnTo>
                      <a:pt x="1339" y="927"/>
                    </a:lnTo>
                    <a:lnTo>
                      <a:pt x="1573" y="930"/>
                    </a:lnTo>
                    <a:lnTo>
                      <a:pt x="1729" y="897"/>
                    </a:lnTo>
                    <a:lnTo>
                      <a:pt x="1861" y="876"/>
                    </a:lnTo>
                    <a:lnTo>
                      <a:pt x="1939" y="897"/>
                    </a:lnTo>
                    <a:lnTo>
                      <a:pt x="1921" y="1002"/>
                    </a:lnTo>
                    <a:lnTo>
                      <a:pt x="1939" y="1047"/>
                    </a:lnTo>
                    <a:lnTo>
                      <a:pt x="1975" y="1137"/>
                    </a:lnTo>
                    <a:lnTo>
                      <a:pt x="2035" y="1215"/>
                    </a:lnTo>
                    <a:lnTo>
                      <a:pt x="2029" y="1257"/>
                    </a:lnTo>
                    <a:lnTo>
                      <a:pt x="1909" y="1209"/>
                    </a:lnTo>
                    <a:lnTo>
                      <a:pt x="1789" y="1167"/>
                    </a:lnTo>
                    <a:lnTo>
                      <a:pt x="1609" y="1257"/>
                    </a:lnTo>
                    <a:lnTo>
                      <a:pt x="1687" y="1329"/>
                    </a:lnTo>
                    <a:lnTo>
                      <a:pt x="1729" y="1497"/>
                    </a:lnTo>
                    <a:lnTo>
                      <a:pt x="1807" y="1392"/>
                    </a:lnTo>
                    <a:lnTo>
                      <a:pt x="1867" y="1299"/>
                    </a:lnTo>
                    <a:lnTo>
                      <a:pt x="1969" y="1317"/>
                    </a:lnTo>
                    <a:lnTo>
                      <a:pt x="1969" y="1377"/>
                    </a:lnTo>
                    <a:lnTo>
                      <a:pt x="2029" y="1362"/>
                    </a:lnTo>
                    <a:lnTo>
                      <a:pt x="2071" y="1314"/>
                    </a:lnTo>
                    <a:lnTo>
                      <a:pt x="2137" y="1338"/>
                    </a:lnTo>
                    <a:lnTo>
                      <a:pt x="2209" y="1347"/>
                    </a:lnTo>
                    <a:lnTo>
                      <a:pt x="2257" y="1407"/>
                    </a:lnTo>
                    <a:lnTo>
                      <a:pt x="2209" y="1470"/>
                    </a:lnTo>
                    <a:lnTo>
                      <a:pt x="2167" y="1536"/>
                    </a:lnTo>
                    <a:lnTo>
                      <a:pt x="2179" y="1647"/>
                    </a:lnTo>
                    <a:lnTo>
                      <a:pt x="2305" y="1683"/>
                    </a:lnTo>
                    <a:lnTo>
                      <a:pt x="2329" y="1797"/>
                    </a:lnTo>
                    <a:lnTo>
                      <a:pt x="2245" y="1905"/>
                    </a:lnTo>
                    <a:lnTo>
                      <a:pt x="2161" y="1815"/>
                    </a:lnTo>
                    <a:lnTo>
                      <a:pt x="2089" y="1755"/>
                    </a:lnTo>
                    <a:lnTo>
                      <a:pt x="2011" y="1731"/>
                    </a:lnTo>
                    <a:lnTo>
                      <a:pt x="1951" y="1683"/>
                    </a:lnTo>
                    <a:lnTo>
                      <a:pt x="1789" y="1557"/>
                    </a:lnTo>
                    <a:lnTo>
                      <a:pt x="1729" y="1557"/>
                    </a:lnTo>
                    <a:lnTo>
                      <a:pt x="1837" y="1689"/>
                    </a:lnTo>
                    <a:lnTo>
                      <a:pt x="1885" y="1797"/>
                    </a:lnTo>
                    <a:lnTo>
                      <a:pt x="1825" y="1875"/>
                    </a:lnTo>
                    <a:lnTo>
                      <a:pt x="1759" y="1902"/>
                    </a:lnTo>
                    <a:lnTo>
                      <a:pt x="1705" y="1857"/>
                    </a:lnTo>
                    <a:lnTo>
                      <a:pt x="1597" y="1857"/>
                    </a:lnTo>
                    <a:lnTo>
                      <a:pt x="1537" y="1959"/>
                    </a:lnTo>
                    <a:lnTo>
                      <a:pt x="1405" y="1944"/>
                    </a:lnTo>
                    <a:lnTo>
                      <a:pt x="1369" y="1905"/>
                    </a:lnTo>
                    <a:lnTo>
                      <a:pt x="1357" y="1803"/>
                    </a:lnTo>
                    <a:lnTo>
                      <a:pt x="1399" y="1647"/>
                    </a:lnTo>
                    <a:lnTo>
                      <a:pt x="1309" y="1569"/>
                    </a:lnTo>
                    <a:lnTo>
                      <a:pt x="1321" y="1647"/>
                    </a:lnTo>
                    <a:lnTo>
                      <a:pt x="1279" y="1737"/>
                    </a:lnTo>
                    <a:lnTo>
                      <a:pt x="1177" y="1659"/>
                    </a:lnTo>
                    <a:lnTo>
                      <a:pt x="1063" y="1626"/>
                    </a:lnTo>
                    <a:lnTo>
                      <a:pt x="949" y="1677"/>
                    </a:lnTo>
                    <a:lnTo>
                      <a:pt x="901" y="1770"/>
                    </a:lnTo>
                    <a:lnTo>
                      <a:pt x="769" y="1797"/>
                    </a:lnTo>
                    <a:lnTo>
                      <a:pt x="631" y="1719"/>
                    </a:lnTo>
                    <a:lnTo>
                      <a:pt x="469" y="1677"/>
                    </a:lnTo>
                    <a:lnTo>
                      <a:pt x="391" y="1737"/>
                    </a:lnTo>
                    <a:lnTo>
                      <a:pt x="241" y="1751"/>
                    </a:lnTo>
                    <a:lnTo>
                      <a:pt x="234" y="1496"/>
                    </a:lnTo>
                    <a:lnTo>
                      <a:pt x="211" y="1214"/>
                    </a:lnTo>
                    <a:lnTo>
                      <a:pt x="297" y="1130"/>
                    </a:lnTo>
                    <a:lnTo>
                      <a:pt x="258" y="932"/>
                    </a:lnTo>
                    <a:lnTo>
                      <a:pt x="156" y="770"/>
                    </a:lnTo>
                    <a:lnTo>
                      <a:pt x="73" y="681"/>
                    </a:lnTo>
                    <a:lnTo>
                      <a:pt x="0" y="491"/>
                    </a:lnTo>
                    <a:lnTo>
                      <a:pt x="18" y="389"/>
                    </a:lnTo>
                    <a:lnTo>
                      <a:pt x="1" y="263"/>
                    </a:lnTo>
                    <a:lnTo>
                      <a:pt x="16" y="12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5" name="Freeform 103">
                <a:extLst>
                  <a:ext uri="{FF2B5EF4-FFF2-40B4-BE49-F238E27FC236}">
                    <a16:creationId xmlns:a16="http://schemas.microsoft.com/office/drawing/2014/main" id="{A7D7A4AF-2853-6414-1E75-A2E20807E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0850" y="3135313"/>
                <a:ext cx="825500" cy="493713"/>
              </a:xfrm>
              <a:custGeom>
                <a:avLst/>
                <a:gdLst>
                  <a:gd name="T0" fmla="*/ 0 w 2741"/>
                  <a:gd name="T1" fmla="*/ 1394 h 1641"/>
                  <a:gd name="T2" fmla="*/ 100 w 2741"/>
                  <a:gd name="T3" fmla="*/ 1452 h 1641"/>
                  <a:gd name="T4" fmla="*/ 117 w 2741"/>
                  <a:gd name="T5" fmla="*/ 1626 h 1641"/>
                  <a:gd name="T6" fmla="*/ 237 w 2741"/>
                  <a:gd name="T7" fmla="*/ 1641 h 1641"/>
                  <a:gd name="T8" fmla="*/ 350 w 2741"/>
                  <a:gd name="T9" fmla="*/ 1611 h 1641"/>
                  <a:gd name="T10" fmla="*/ 488 w 2741"/>
                  <a:gd name="T11" fmla="*/ 1605 h 1641"/>
                  <a:gd name="T12" fmla="*/ 656 w 2741"/>
                  <a:gd name="T13" fmla="*/ 1539 h 1641"/>
                  <a:gd name="T14" fmla="*/ 818 w 2741"/>
                  <a:gd name="T15" fmla="*/ 1473 h 1641"/>
                  <a:gd name="T16" fmla="*/ 998 w 2741"/>
                  <a:gd name="T17" fmla="*/ 1479 h 1641"/>
                  <a:gd name="T18" fmla="*/ 1267 w 2741"/>
                  <a:gd name="T19" fmla="*/ 1395 h 1641"/>
                  <a:gd name="T20" fmla="*/ 1651 w 2741"/>
                  <a:gd name="T21" fmla="*/ 1317 h 1641"/>
                  <a:gd name="T22" fmla="*/ 1884 w 2741"/>
                  <a:gd name="T23" fmla="*/ 1287 h 1641"/>
                  <a:gd name="T24" fmla="*/ 2172 w 2741"/>
                  <a:gd name="T25" fmla="*/ 1239 h 1641"/>
                  <a:gd name="T26" fmla="*/ 2402 w 2741"/>
                  <a:gd name="T27" fmla="*/ 1172 h 1641"/>
                  <a:gd name="T28" fmla="*/ 2705 w 2741"/>
                  <a:gd name="T29" fmla="*/ 1101 h 1641"/>
                  <a:gd name="T30" fmla="*/ 2729 w 2741"/>
                  <a:gd name="T31" fmla="*/ 1017 h 1641"/>
                  <a:gd name="T32" fmla="*/ 2672 w 2741"/>
                  <a:gd name="T33" fmla="*/ 872 h 1641"/>
                  <a:gd name="T34" fmla="*/ 2729 w 2741"/>
                  <a:gd name="T35" fmla="*/ 765 h 1641"/>
                  <a:gd name="T36" fmla="*/ 2741 w 2741"/>
                  <a:gd name="T37" fmla="*/ 639 h 1641"/>
                  <a:gd name="T38" fmla="*/ 2723 w 2741"/>
                  <a:gd name="T39" fmla="*/ 513 h 1641"/>
                  <a:gd name="T40" fmla="*/ 2615 w 2741"/>
                  <a:gd name="T41" fmla="*/ 423 h 1641"/>
                  <a:gd name="T42" fmla="*/ 2597 w 2741"/>
                  <a:gd name="T43" fmla="*/ 249 h 1641"/>
                  <a:gd name="T44" fmla="*/ 2540 w 2741"/>
                  <a:gd name="T45" fmla="*/ 182 h 1641"/>
                  <a:gd name="T46" fmla="*/ 2470 w 2741"/>
                  <a:gd name="T47" fmla="*/ 99 h 1641"/>
                  <a:gd name="T48" fmla="*/ 2347 w 2741"/>
                  <a:gd name="T49" fmla="*/ 2 h 1641"/>
                  <a:gd name="T50" fmla="*/ 2266 w 2741"/>
                  <a:gd name="T51" fmla="*/ 87 h 1641"/>
                  <a:gd name="T52" fmla="*/ 2154 w 2741"/>
                  <a:gd name="T53" fmla="*/ 123 h 1641"/>
                  <a:gd name="T54" fmla="*/ 1976 w 2741"/>
                  <a:gd name="T55" fmla="*/ 123 h 1641"/>
                  <a:gd name="T56" fmla="*/ 1813 w 2741"/>
                  <a:gd name="T57" fmla="*/ 107 h 1641"/>
                  <a:gd name="T58" fmla="*/ 1651 w 2741"/>
                  <a:gd name="T59" fmla="*/ 0 h 1641"/>
                  <a:gd name="T60" fmla="*/ 1620 w 2741"/>
                  <a:gd name="T61" fmla="*/ 138 h 1641"/>
                  <a:gd name="T62" fmla="*/ 1659 w 2741"/>
                  <a:gd name="T63" fmla="*/ 242 h 1641"/>
                  <a:gd name="T64" fmla="*/ 1476 w 2741"/>
                  <a:gd name="T65" fmla="*/ 272 h 1641"/>
                  <a:gd name="T66" fmla="*/ 1357 w 2741"/>
                  <a:gd name="T67" fmla="*/ 344 h 1641"/>
                  <a:gd name="T68" fmla="*/ 1356 w 2741"/>
                  <a:gd name="T69" fmla="*/ 458 h 1641"/>
                  <a:gd name="T70" fmla="*/ 1269 w 2741"/>
                  <a:gd name="T71" fmla="*/ 588 h 1641"/>
                  <a:gd name="T72" fmla="*/ 1173 w 2741"/>
                  <a:gd name="T73" fmla="*/ 717 h 1641"/>
                  <a:gd name="T74" fmla="*/ 1035 w 2741"/>
                  <a:gd name="T75" fmla="*/ 681 h 1641"/>
                  <a:gd name="T76" fmla="*/ 992 w 2741"/>
                  <a:gd name="T77" fmla="*/ 780 h 1641"/>
                  <a:gd name="T78" fmla="*/ 871 w 2741"/>
                  <a:gd name="T79" fmla="*/ 837 h 1641"/>
                  <a:gd name="T80" fmla="*/ 766 w 2741"/>
                  <a:gd name="T81" fmla="*/ 938 h 1641"/>
                  <a:gd name="T82" fmla="*/ 662 w 2741"/>
                  <a:gd name="T83" fmla="*/ 870 h 1641"/>
                  <a:gd name="T84" fmla="*/ 583 w 2741"/>
                  <a:gd name="T85" fmla="*/ 944 h 1641"/>
                  <a:gd name="T86" fmla="*/ 471 w 2741"/>
                  <a:gd name="T87" fmla="*/ 1005 h 1641"/>
                  <a:gd name="T88" fmla="*/ 479 w 2741"/>
                  <a:gd name="T89" fmla="*/ 1106 h 1641"/>
                  <a:gd name="T90" fmla="*/ 409 w 2741"/>
                  <a:gd name="T91" fmla="*/ 1185 h 1641"/>
                  <a:gd name="T92" fmla="*/ 315 w 2741"/>
                  <a:gd name="T93" fmla="*/ 1250 h 1641"/>
                  <a:gd name="T94" fmla="*/ 213 w 2741"/>
                  <a:gd name="T95" fmla="*/ 1307 h 1641"/>
                  <a:gd name="T96" fmla="*/ 0 w 2741"/>
                  <a:gd name="T97" fmla="*/ 1394 h 164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741"/>
                  <a:gd name="T148" fmla="*/ 0 h 1641"/>
                  <a:gd name="T149" fmla="*/ 2741 w 2741"/>
                  <a:gd name="T150" fmla="*/ 1641 h 164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741" h="1641">
                    <a:moveTo>
                      <a:pt x="0" y="1394"/>
                    </a:moveTo>
                    <a:lnTo>
                      <a:pt x="100" y="1452"/>
                    </a:lnTo>
                    <a:lnTo>
                      <a:pt x="117" y="1626"/>
                    </a:lnTo>
                    <a:lnTo>
                      <a:pt x="237" y="1641"/>
                    </a:lnTo>
                    <a:lnTo>
                      <a:pt x="350" y="1611"/>
                    </a:lnTo>
                    <a:lnTo>
                      <a:pt x="488" y="1605"/>
                    </a:lnTo>
                    <a:lnTo>
                      <a:pt x="656" y="1539"/>
                    </a:lnTo>
                    <a:lnTo>
                      <a:pt x="818" y="1473"/>
                    </a:lnTo>
                    <a:lnTo>
                      <a:pt x="998" y="1479"/>
                    </a:lnTo>
                    <a:lnTo>
                      <a:pt x="1267" y="1395"/>
                    </a:lnTo>
                    <a:lnTo>
                      <a:pt x="1651" y="1317"/>
                    </a:lnTo>
                    <a:lnTo>
                      <a:pt x="1884" y="1287"/>
                    </a:lnTo>
                    <a:lnTo>
                      <a:pt x="2172" y="1239"/>
                    </a:lnTo>
                    <a:lnTo>
                      <a:pt x="2402" y="1172"/>
                    </a:lnTo>
                    <a:lnTo>
                      <a:pt x="2705" y="1101"/>
                    </a:lnTo>
                    <a:lnTo>
                      <a:pt x="2729" y="1017"/>
                    </a:lnTo>
                    <a:lnTo>
                      <a:pt x="2672" y="872"/>
                    </a:lnTo>
                    <a:lnTo>
                      <a:pt x="2729" y="765"/>
                    </a:lnTo>
                    <a:lnTo>
                      <a:pt x="2741" y="639"/>
                    </a:lnTo>
                    <a:lnTo>
                      <a:pt x="2723" y="513"/>
                    </a:lnTo>
                    <a:lnTo>
                      <a:pt x="2615" y="423"/>
                    </a:lnTo>
                    <a:lnTo>
                      <a:pt x="2597" y="249"/>
                    </a:lnTo>
                    <a:lnTo>
                      <a:pt x="2540" y="182"/>
                    </a:lnTo>
                    <a:lnTo>
                      <a:pt x="2470" y="99"/>
                    </a:lnTo>
                    <a:lnTo>
                      <a:pt x="2347" y="2"/>
                    </a:lnTo>
                    <a:lnTo>
                      <a:pt x="2266" y="87"/>
                    </a:lnTo>
                    <a:lnTo>
                      <a:pt x="2154" y="123"/>
                    </a:lnTo>
                    <a:lnTo>
                      <a:pt x="1976" y="123"/>
                    </a:lnTo>
                    <a:lnTo>
                      <a:pt x="1813" y="107"/>
                    </a:lnTo>
                    <a:lnTo>
                      <a:pt x="1651" y="0"/>
                    </a:lnTo>
                    <a:lnTo>
                      <a:pt x="1620" y="138"/>
                    </a:lnTo>
                    <a:lnTo>
                      <a:pt x="1659" y="242"/>
                    </a:lnTo>
                    <a:lnTo>
                      <a:pt x="1476" y="272"/>
                    </a:lnTo>
                    <a:lnTo>
                      <a:pt x="1357" y="344"/>
                    </a:lnTo>
                    <a:lnTo>
                      <a:pt x="1356" y="458"/>
                    </a:lnTo>
                    <a:lnTo>
                      <a:pt x="1269" y="588"/>
                    </a:lnTo>
                    <a:lnTo>
                      <a:pt x="1173" y="717"/>
                    </a:lnTo>
                    <a:lnTo>
                      <a:pt x="1035" y="681"/>
                    </a:lnTo>
                    <a:lnTo>
                      <a:pt x="992" y="780"/>
                    </a:lnTo>
                    <a:lnTo>
                      <a:pt x="871" y="837"/>
                    </a:lnTo>
                    <a:lnTo>
                      <a:pt x="766" y="938"/>
                    </a:lnTo>
                    <a:lnTo>
                      <a:pt x="662" y="870"/>
                    </a:lnTo>
                    <a:lnTo>
                      <a:pt x="583" y="944"/>
                    </a:lnTo>
                    <a:lnTo>
                      <a:pt x="471" y="1005"/>
                    </a:lnTo>
                    <a:lnTo>
                      <a:pt x="479" y="1106"/>
                    </a:lnTo>
                    <a:lnTo>
                      <a:pt x="409" y="1185"/>
                    </a:lnTo>
                    <a:lnTo>
                      <a:pt x="315" y="1250"/>
                    </a:lnTo>
                    <a:lnTo>
                      <a:pt x="213" y="1307"/>
                    </a:lnTo>
                    <a:lnTo>
                      <a:pt x="0" y="1394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6" name="Freeform 104">
                <a:extLst>
                  <a:ext uri="{FF2B5EF4-FFF2-40B4-BE49-F238E27FC236}">
                    <a16:creationId xmlns:a16="http://schemas.microsoft.com/office/drawing/2014/main" id="{13FB584C-5F6B-6928-FC40-0D2D91B63B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3433763"/>
                <a:ext cx="992188" cy="455613"/>
              </a:xfrm>
              <a:custGeom>
                <a:avLst/>
                <a:gdLst>
                  <a:gd name="T0" fmla="*/ 140 w 3296"/>
                  <a:gd name="T1" fmla="*/ 1004 h 1514"/>
                  <a:gd name="T2" fmla="*/ 150 w 3296"/>
                  <a:gd name="T3" fmla="*/ 1093 h 1514"/>
                  <a:gd name="T4" fmla="*/ 92 w 3296"/>
                  <a:gd name="T5" fmla="*/ 1169 h 1514"/>
                  <a:gd name="T6" fmla="*/ 86 w 3296"/>
                  <a:gd name="T7" fmla="*/ 1255 h 1514"/>
                  <a:gd name="T8" fmla="*/ 29 w 3296"/>
                  <a:gd name="T9" fmla="*/ 1321 h 1514"/>
                  <a:gd name="T10" fmla="*/ 0 w 3296"/>
                  <a:gd name="T11" fmla="*/ 1514 h 1514"/>
                  <a:gd name="T12" fmla="*/ 51 w 3296"/>
                  <a:gd name="T13" fmla="*/ 1511 h 1514"/>
                  <a:gd name="T14" fmla="*/ 231 w 3296"/>
                  <a:gd name="T15" fmla="*/ 1475 h 1514"/>
                  <a:gd name="T16" fmla="*/ 405 w 3296"/>
                  <a:gd name="T17" fmla="*/ 1463 h 1514"/>
                  <a:gd name="T18" fmla="*/ 513 w 3296"/>
                  <a:gd name="T19" fmla="*/ 1439 h 1514"/>
                  <a:gd name="T20" fmla="*/ 603 w 3296"/>
                  <a:gd name="T21" fmla="*/ 1439 h 1514"/>
                  <a:gd name="T22" fmla="*/ 753 w 3296"/>
                  <a:gd name="T23" fmla="*/ 1433 h 1514"/>
                  <a:gd name="T24" fmla="*/ 826 w 3296"/>
                  <a:gd name="T25" fmla="*/ 1378 h 1514"/>
                  <a:gd name="T26" fmla="*/ 856 w 3296"/>
                  <a:gd name="T27" fmla="*/ 1318 h 1514"/>
                  <a:gd name="T28" fmla="*/ 957 w 3296"/>
                  <a:gd name="T29" fmla="*/ 1343 h 1514"/>
                  <a:gd name="T30" fmla="*/ 1036 w 3296"/>
                  <a:gd name="T31" fmla="*/ 1288 h 1514"/>
                  <a:gd name="T32" fmla="*/ 1095 w 3296"/>
                  <a:gd name="T33" fmla="*/ 1307 h 1514"/>
                  <a:gd name="T34" fmla="*/ 1113 w 3296"/>
                  <a:gd name="T35" fmla="*/ 1373 h 1514"/>
                  <a:gd name="T36" fmla="*/ 1246 w 3296"/>
                  <a:gd name="T37" fmla="*/ 1348 h 1514"/>
                  <a:gd name="T38" fmla="*/ 1449 w 3296"/>
                  <a:gd name="T39" fmla="*/ 1289 h 1514"/>
                  <a:gd name="T40" fmla="*/ 1593 w 3296"/>
                  <a:gd name="T41" fmla="*/ 1271 h 1514"/>
                  <a:gd name="T42" fmla="*/ 1784 w 3296"/>
                  <a:gd name="T43" fmla="*/ 1205 h 1514"/>
                  <a:gd name="T44" fmla="*/ 1965 w 3296"/>
                  <a:gd name="T45" fmla="*/ 1198 h 1514"/>
                  <a:gd name="T46" fmla="*/ 2090 w 3296"/>
                  <a:gd name="T47" fmla="*/ 1139 h 1514"/>
                  <a:gd name="T48" fmla="*/ 2246 w 3296"/>
                  <a:gd name="T49" fmla="*/ 1151 h 1514"/>
                  <a:gd name="T50" fmla="*/ 2355 w 3296"/>
                  <a:gd name="T51" fmla="*/ 1078 h 1514"/>
                  <a:gd name="T52" fmla="*/ 2357 w 3296"/>
                  <a:gd name="T53" fmla="*/ 931 h 1514"/>
                  <a:gd name="T54" fmla="*/ 2445 w 3296"/>
                  <a:gd name="T55" fmla="*/ 903 h 1514"/>
                  <a:gd name="T56" fmla="*/ 2528 w 3296"/>
                  <a:gd name="T57" fmla="*/ 769 h 1514"/>
                  <a:gd name="T58" fmla="*/ 2900 w 3296"/>
                  <a:gd name="T59" fmla="*/ 483 h 1514"/>
                  <a:gd name="T60" fmla="*/ 2865 w 3296"/>
                  <a:gd name="T61" fmla="*/ 388 h 1514"/>
                  <a:gd name="T62" fmla="*/ 3225 w 3296"/>
                  <a:gd name="T63" fmla="*/ 208 h 1514"/>
                  <a:gd name="T64" fmla="*/ 3296 w 3296"/>
                  <a:gd name="T65" fmla="*/ 113 h 1514"/>
                  <a:gd name="T66" fmla="*/ 3293 w 3296"/>
                  <a:gd name="T67" fmla="*/ 0 h 1514"/>
                  <a:gd name="T68" fmla="*/ 3152 w 3296"/>
                  <a:gd name="T69" fmla="*/ 65 h 1514"/>
                  <a:gd name="T70" fmla="*/ 2906 w 3296"/>
                  <a:gd name="T71" fmla="*/ 107 h 1514"/>
                  <a:gd name="T72" fmla="*/ 2590 w 3296"/>
                  <a:gd name="T73" fmla="*/ 182 h 1514"/>
                  <a:gd name="T74" fmla="*/ 2372 w 3296"/>
                  <a:gd name="T75" fmla="*/ 245 h 1514"/>
                  <a:gd name="T76" fmla="*/ 2086 w 3296"/>
                  <a:gd name="T77" fmla="*/ 292 h 1514"/>
                  <a:gd name="T78" fmla="*/ 1856 w 3296"/>
                  <a:gd name="T79" fmla="*/ 322 h 1514"/>
                  <a:gd name="T80" fmla="*/ 1472 w 3296"/>
                  <a:gd name="T81" fmla="*/ 400 h 1514"/>
                  <a:gd name="T82" fmla="*/ 1200 w 3296"/>
                  <a:gd name="T83" fmla="*/ 485 h 1514"/>
                  <a:gd name="T84" fmla="*/ 1017 w 3296"/>
                  <a:gd name="T85" fmla="*/ 479 h 1514"/>
                  <a:gd name="T86" fmla="*/ 689 w 3296"/>
                  <a:gd name="T87" fmla="*/ 613 h 1514"/>
                  <a:gd name="T88" fmla="*/ 549 w 3296"/>
                  <a:gd name="T89" fmla="*/ 617 h 1514"/>
                  <a:gd name="T90" fmla="*/ 435 w 3296"/>
                  <a:gd name="T91" fmla="*/ 649 h 1514"/>
                  <a:gd name="T92" fmla="*/ 315 w 3296"/>
                  <a:gd name="T93" fmla="*/ 632 h 1514"/>
                  <a:gd name="T94" fmla="*/ 228 w 3296"/>
                  <a:gd name="T95" fmla="*/ 671 h 1514"/>
                  <a:gd name="T96" fmla="*/ 189 w 3296"/>
                  <a:gd name="T97" fmla="*/ 761 h 1514"/>
                  <a:gd name="T98" fmla="*/ 140 w 3296"/>
                  <a:gd name="T99" fmla="*/ 853 h 1514"/>
                  <a:gd name="T100" fmla="*/ 170 w 3296"/>
                  <a:gd name="T101" fmla="*/ 943 h 1514"/>
                  <a:gd name="T102" fmla="*/ 140 w 3296"/>
                  <a:gd name="T103" fmla="*/ 1004 h 151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3296"/>
                  <a:gd name="T157" fmla="*/ 0 h 1514"/>
                  <a:gd name="T158" fmla="*/ 3296 w 3296"/>
                  <a:gd name="T159" fmla="*/ 1514 h 151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3296" h="1514">
                    <a:moveTo>
                      <a:pt x="140" y="1004"/>
                    </a:moveTo>
                    <a:lnTo>
                      <a:pt x="150" y="1093"/>
                    </a:lnTo>
                    <a:lnTo>
                      <a:pt x="92" y="1169"/>
                    </a:lnTo>
                    <a:lnTo>
                      <a:pt x="86" y="1255"/>
                    </a:lnTo>
                    <a:lnTo>
                      <a:pt x="29" y="1321"/>
                    </a:lnTo>
                    <a:lnTo>
                      <a:pt x="0" y="1514"/>
                    </a:lnTo>
                    <a:lnTo>
                      <a:pt x="51" y="1511"/>
                    </a:lnTo>
                    <a:lnTo>
                      <a:pt x="231" y="1475"/>
                    </a:lnTo>
                    <a:lnTo>
                      <a:pt x="405" y="1463"/>
                    </a:lnTo>
                    <a:lnTo>
                      <a:pt x="513" y="1439"/>
                    </a:lnTo>
                    <a:lnTo>
                      <a:pt x="603" y="1439"/>
                    </a:lnTo>
                    <a:lnTo>
                      <a:pt x="753" y="1433"/>
                    </a:lnTo>
                    <a:lnTo>
                      <a:pt x="826" y="1378"/>
                    </a:lnTo>
                    <a:lnTo>
                      <a:pt x="856" y="1318"/>
                    </a:lnTo>
                    <a:lnTo>
                      <a:pt x="957" y="1343"/>
                    </a:lnTo>
                    <a:lnTo>
                      <a:pt x="1036" y="1288"/>
                    </a:lnTo>
                    <a:lnTo>
                      <a:pt x="1095" y="1307"/>
                    </a:lnTo>
                    <a:lnTo>
                      <a:pt x="1113" y="1373"/>
                    </a:lnTo>
                    <a:lnTo>
                      <a:pt x="1246" y="1348"/>
                    </a:lnTo>
                    <a:lnTo>
                      <a:pt x="1449" y="1289"/>
                    </a:lnTo>
                    <a:lnTo>
                      <a:pt x="1593" y="1271"/>
                    </a:lnTo>
                    <a:lnTo>
                      <a:pt x="1784" y="1205"/>
                    </a:lnTo>
                    <a:lnTo>
                      <a:pt x="1965" y="1198"/>
                    </a:lnTo>
                    <a:lnTo>
                      <a:pt x="2090" y="1139"/>
                    </a:lnTo>
                    <a:lnTo>
                      <a:pt x="2246" y="1151"/>
                    </a:lnTo>
                    <a:lnTo>
                      <a:pt x="2355" y="1078"/>
                    </a:lnTo>
                    <a:lnTo>
                      <a:pt x="2357" y="931"/>
                    </a:lnTo>
                    <a:lnTo>
                      <a:pt x="2445" y="903"/>
                    </a:lnTo>
                    <a:lnTo>
                      <a:pt x="2528" y="769"/>
                    </a:lnTo>
                    <a:lnTo>
                      <a:pt x="2900" y="483"/>
                    </a:lnTo>
                    <a:lnTo>
                      <a:pt x="2865" y="388"/>
                    </a:lnTo>
                    <a:lnTo>
                      <a:pt x="3225" y="208"/>
                    </a:lnTo>
                    <a:lnTo>
                      <a:pt x="3296" y="113"/>
                    </a:lnTo>
                    <a:lnTo>
                      <a:pt x="3293" y="0"/>
                    </a:lnTo>
                    <a:lnTo>
                      <a:pt x="3152" y="65"/>
                    </a:lnTo>
                    <a:lnTo>
                      <a:pt x="2906" y="107"/>
                    </a:lnTo>
                    <a:lnTo>
                      <a:pt x="2590" y="182"/>
                    </a:lnTo>
                    <a:lnTo>
                      <a:pt x="2372" y="245"/>
                    </a:lnTo>
                    <a:lnTo>
                      <a:pt x="2086" y="292"/>
                    </a:lnTo>
                    <a:lnTo>
                      <a:pt x="1856" y="322"/>
                    </a:lnTo>
                    <a:lnTo>
                      <a:pt x="1472" y="400"/>
                    </a:lnTo>
                    <a:lnTo>
                      <a:pt x="1200" y="485"/>
                    </a:lnTo>
                    <a:lnTo>
                      <a:pt x="1017" y="479"/>
                    </a:lnTo>
                    <a:lnTo>
                      <a:pt x="689" y="613"/>
                    </a:lnTo>
                    <a:lnTo>
                      <a:pt x="549" y="617"/>
                    </a:lnTo>
                    <a:lnTo>
                      <a:pt x="435" y="649"/>
                    </a:lnTo>
                    <a:lnTo>
                      <a:pt x="315" y="632"/>
                    </a:lnTo>
                    <a:lnTo>
                      <a:pt x="228" y="671"/>
                    </a:lnTo>
                    <a:lnTo>
                      <a:pt x="189" y="761"/>
                    </a:lnTo>
                    <a:lnTo>
                      <a:pt x="140" y="853"/>
                    </a:lnTo>
                    <a:lnTo>
                      <a:pt x="170" y="943"/>
                    </a:lnTo>
                    <a:lnTo>
                      <a:pt x="140" y="1004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7" name="Freeform 105">
                <a:extLst>
                  <a:ext uri="{FF2B5EF4-FFF2-40B4-BE49-F238E27FC236}">
                    <a16:creationId xmlns:a16="http://schemas.microsoft.com/office/drawing/2014/main" id="{BB7FBB7E-22C6-AC69-F892-4BF7F3F68C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3050" y="3865563"/>
                <a:ext cx="422275" cy="733425"/>
              </a:xfrm>
              <a:custGeom>
                <a:avLst/>
                <a:gdLst>
                  <a:gd name="T0" fmla="*/ 390 w 1400"/>
                  <a:gd name="T1" fmla="*/ 83 h 2439"/>
                  <a:gd name="T2" fmla="*/ 330 w 1400"/>
                  <a:gd name="T3" fmla="*/ 189 h 2439"/>
                  <a:gd name="T4" fmla="*/ 241 w 1400"/>
                  <a:gd name="T5" fmla="*/ 431 h 2439"/>
                  <a:gd name="T6" fmla="*/ 129 w 1400"/>
                  <a:gd name="T7" fmla="*/ 582 h 2439"/>
                  <a:gd name="T8" fmla="*/ 87 w 1400"/>
                  <a:gd name="T9" fmla="*/ 774 h 2439"/>
                  <a:gd name="T10" fmla="*/ 106 w 1400"/>
                  <a:gd name="T11" fmla="*/ 1056 h 2439"/>
                  <a:gd name="T12" fmla="*/ 90 w 1400"/>
                  <a:gd name="T13" fmla="*/ 1221 h 2439"/>
                  <a:gd name="T14" fmla="*/ 139 w 1400"/>
                  <a:gd name="T15" fmla="*/ 1329 h 2439"/>
                  <a:gd name="T16" fmla="*/ 180 w 1400"/>
                  <a:gd name="T17" fmla="*/ 1398 h 2439"/>
                  <a:gd name="T18" fmla="*/ 151 w 1400"/>
                  <a:gd name="T19" fmla="*/ 1472 h 2439"/>
                  <a:gd name="T20" fmla="*/ 180 w 1400"/>
                  <a:gd name="T21" fmla="*/ 1548 h 2439"/>
                  <a:gd name="T22" fmla="*/ 120 w 1400"/>
                  <a:gd name="T23" fmla="*/ 1640 h 2439"/>
                  <a:gd name="T24" fmla="*/ 121 w 1400"/>
                  <a:gd name="T25" fmla="*/ 1758 h 2439"/>
                  <a:gd name="T26" fmla="*/ 25 w 1400"/>
                  <a:gd name="T27" fmla="*/ 1893 h 2439"/>
                  <a:gd name="T28" fmla="*/ 0 w 1400"/>
                  <a:gd name="T29" fmla="*/ 2027 h 2439"/>
                  <a:gd name="T30" fmla="*/ 3 w 1400"/>
                  <a:gd name="T31" fmla="*/ 2147 h 2439"/>
                  <a:gd name="T32" fmla="*/ 444 w 1400"/>
                  <a:gd name="T33" fmla="*/ 2151 h 2439"/>
                  <a:gd name="T34" fmla="*/ 585 w 1400"/>
                  <a:gd name="T35" fmla="*/ 2121 h 2439"/>
                  <a:gd name="T36" fmla="*/ 732 w 1400"/>
                  <a:gd name="T37" fmla="*/ 2097 h 2439"/>
                  <a:gd name="T38" fmla="*/ 811 w 1400"/>
                  <a:gd name="T39" fmla="*/ 2117 h 2439"/>
                  <a:gd name="T40" fmla="*/ 793 w 1400"/>
                  <a:gd name="T41" fmla="*/ 2223 h 2439"/>
                  <a:gd name="T42" fmla="*/ 847 w 1400"/>
                  <a:gd name="T43" fmla="*/ 2357 h 2439"/>
                  <a:gd name="T44" fmla="*/ 910 w 1400"/>
                  <a:gd name="T45" fmla="*/ 2439 h 2439"/>
                  <a:gd name="T46" fmla="*/ 1148 w 1400"/>
                  <a:gd name="T47" fmla="*/ 2309 h 2439"/>
                  <a:gd name="T48" fmla="*/ 1358 w 1400"/>
                  <a:gd name="T49" fmla="*/ 2309 h 2439"/>
                  <a:gd name="T50" fmla="*/ 1388 w 1400"/>
                  <a:gd name="T51" fmla="*/ 2249 h 2439"/>
                  <a:gd name="T52" fmla="*/ 1400 w 1400"/>
                  <a:gd name="T53" fmla="*/ 2037 h 2439"/>
                  <a:gd name="T54" fmla="*/ 1363 w 1400"/>
                  <a:gd name="T55" fmla="*/ 1772 h 2439"/>
                  <a:gd name="T56" fmla="*/ 1327 w 1400"/>
                  <a:gd name="T57" fmla="*/ 1470 h 2439"/>
                  <a:gd name="T58" fmla="*/ 1281 w 1400"/>
                  <a:gd name="T59" fmla="*/ 839 h 2439"/>
                  <a:gd name="T60" fmla="*/ 1238 w 1400"/>
                  <a:gd name="T61" fmla="*/ 509 h 2439"/>
                  <a:gd name="T62" fmla="*/ 1244 w 1400"/>
                  <a:gd name="T63" fmla="*/ 272 h 2439"/>
                  <a:gd name="T64" fmla="*/ 1146 w 1400"/>
                  <a:gd name="T65" fmla="*/ 0 h 2439"/>
                  <a:gd name="T66" fmla="*/ 988 w 1400"/>
                  <a:gd name="T67" fmla="*/ 5 h 2439"/>
                  <a:gd name="T68" fmla="*/ 900 w 1400"/>
                  <a:gd name="T69" fmla="*/ 6 h 2439"/>
                  <a:gd name="T70" fmla="*/ 786 w 1400"/>
                  <a:gd name="T71" fmla="*/ 30 h 2439"/>
                  <a:gd name="T72" fmla="*/ 621 w 1400"/>
                  <a:gd name="T73" fmla="*/ 42 h 2439"/>
                  <a:gd name="T74" fmla="*/ 444 w 1400"/>
                  <a:gd name="T75" fmla="*/ 77 h 2439"/>
                  <a:gd name="T76" fmla="*/ 390 w 1400"/>
                  <a:gd name="T77" fmla="*/ 83 h 243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400"/>
                  <a:gd name="T118" fmla="*/ 0 h 2439"/>
                  <a:gd name="T119" fmla="*/ 1400 w 1400"/>
                  <a:gd name="T120" fmla="*/ 2439 h 2439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400" h="2439">
                    <a:moveTo>
                      <a:pt x="390" y="83"/>
                    </a:moveTo>
                    <a:lnTo>
                      <a:pt x="330" y="189"/>
                    </a:lnTo>
                    <a:lnTo>
                      <a:pt x="241" y="431"/>
                    </a:lnTo>
                    <a:lnTo>
                      <a:pt x="129" y="582"/>
                    </a:lnTo>
                    <a:lnTo>
                      <a:pt x="87" y="774"/>
                    </a:lnTo>
                    <a:lnTo>
                      <a:pt x="106" y="1056"/>
                    </a:lnTo>
                    <a:lnTo>
                      <a:pt x="90" y="1221"/>
                    </a:lnTo>
                    <a:lnTo>
                      <a:pt x="139" y="1329"/>
                    </a:lnTo>
                    <a:lnTo>
                      <a:pt x="180" y="1398"/>
                    </a:lnTo>
                    <a:lnTo>
                      <a:pt x="151" y="1472"/>
                    </a:lnTo>
                    <a:lnTo>
                      <a:pt x="180" y="1548"/>
                    </a:lnTo>
                    <a:lnTo>
                      <a:pt x="120" y="1640"/>
                    </a:lnTo>
                    <a:lnTo>
                      <a:pt x="121" y="1758"/>
                    </a:lnTo>
                    <a:lnTo>
                      <a:pt x="25" y="1893"/>
                    </a:lnTo>
                    <a:lnTo>
                      <a:pt x="0" y="2027"/>
                    </a:lnTo>
                    <a:lnTo>
                      <a:pt x="3" y="2147"/>
                    </a:lnTo>
                    <a:lnTo>
                      <a:pt x="444" y="2151"/>
                    </a:lnTo>
                    <a:lnTo>
                      <a:pt x="585" y="2121"/>
                    </a:lnTo>
                    <a:lnTo>
                      <a:pt x="732" y="2097"/>
                    </a:lnTo>
                    <a:lnTo>
                      <a:pt x="811" y="2117"/>
                    </a:lnTo>
                    <a:lnTo>
                      <a:pt x="793" y="2223"/>
                    </a:lnTo>
                    <a:lnTo>
                      <a:pt x="847" y="2357"/>
                    </a:lnTo>
                    <a:lnTo>
                      <a:pt x="910" y="2439"/>
                    </a:lnTo>
                    <a:lnTo>
                      <a:pt x="1148" y="2309"/>
                    </a:lnTo>
                    <a:lnTo>
                      <a:pt x="1358" y="2309"/>
                    </a:lnTo>
                    <a:lnTo>
                      <a:pt x="1388" y="2249"/>
                    </a:lnTo>
                    <a:lnTo>
                      <a:pt x="1400" y="2037"/>
                    </a:lnTo>
                    <a:lnTo>
                      <a:pt x="1363" y="1772"/>
                    </a:lnTo>
                    <a:lnTo>
                      <a:pt x="1327" y="1470"/>
                    </a:lnTo>
                    <a:lnTo>
                      <a:pt x="1281" y="839"/>
                    </a:lnTo>
                    <a:lnTo>
                      <a:pt x="1238" y="509"/>
                    </a:lnTo>
                    <a:lnTo>
                      <a:pt x="1244" y="272"/>
                    </a:lnTo>
                    <a:lnTo>
                      <a:pt x="1146" y="0"/>
                    </a:lnTo>
                    <a:lnTo>
                      <a:pt x="988" y="5"/>
                    </a:lnTo>
                    <a:lnTo>
                      <a:pt x="900" y="6"/>
                    </a:lnTo>
                    <a:lnTo>
                      <a:pt x="786" y="30"/>
                    </a:lnTo>
                    <a:lnTo>
                      <a:pt x="621" y="42"/>
                    </a:lnTo>
                    <a:lnTo>
                      <a:pt x="444" y="77"/>
                    </a:lnTo>
                    <a:lnTo>
                      <a:pt x="390" y="83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8" name="Freeform 106">
                <a:extLst>
                  <a:ext uri="{FF2B5EF4-FFF2-40B4-BE49-F238E27FC236}">
                    <a16:creationId xmlns:a16="http://schemas.microsoft.com/office/drawing/2014/main" id="{38D46160-BFBE-EB3E-6B58-AB521559A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7538" y="3794125"/>
                <a:ext cx="496888" cy="773113"/>
              </a:xfrm>
              <a:custGeom>
                <a:avLst/>
                <a:gdLst>
                  <a:gd name="T0" fmla="*/ 0 w 1649"/>
                  <a:gd name="T1" fmla="*/ 234 h 2568"/>
                  <a:gd name="T2" fmla="*/ 99 w 1649"/>
                  <a:gd name="T3" fmla="*/ 506 h 2568"/>
                  <a:gd name="T4" fmla="*/ 95 w 1649"/>
                  <a:gd name="T5" fmla="*/ 741 h 2568"/>
                  <a:gd name="T6" fmla="*/ 141 w 1649"/>
                  <a:gd name="T7" fmla="*/ 1116 h 2568"/>
                  <a:gd name="T8" fmla="*/ 185 w 1649"/>
                  <a:gd name="T9" fmla="*/ 1721 h 2568"/>
                  <a:gd name="T10" fmla="*/ 255 w 1649"/>
                  <a:gd name="T11" fmla="*/ 2280 h 2568"/>
                  <a:gd name="T12" fmla="*/ 243 w 1649"/>
                  <a:gd name="T13" fmla="*/ 2483 h 2568"/>
                  <a:gd name="T14" fmla="*/ 216 w 1649"/>
                  <a:gd name="T15" fmla="*/ 2544 h 2568"/>
                  <a:gd name="T16" fmla="*/ 379 w 1649"/>
                  <a:gd name="T17" fmla="*/ 2472 h 2568"/>
                  <a:gd name="T18" fmla="*/ 409 w 1649"/>
                  <a:gd name="T19" fmla="*/ 2352 h 2568"/>
                  <a:gd name="T20" fmla="*/ 473 w 1649"/>
                  <a:gd name="T21" fmla="*/ 2432 h 2568"/>
                  <a:gd name="T22" fmla="*/ 513 w 1649"/>
                  <a:gd name="T23" fmla="*/ 2520 h 2568"/>
                  <a:gd name="T24" fmla="*/ 609 w 1649"/>
                  <a:gd name="T25" fmla="*/ 2568 h 2568"/>
                  <a:gd name="T26" fmla="*/ 649 w 1649"/>
                  <a:gd name="T27" fmla="*/ 2472 h 2568"/>
                  <a:gd name="T28" fmla="*/ 619 w 1649"/>
                  <a:gd name="T29" fmla="*/ 2292 h 2568"/>
                  <a:gd name="T30" fmla="*/ 619 w 1649"/>
                  <a:gd name="T31" fmla="*/ 2172 h 2568"/>
                  <a:gd name="T32" fmla="*/ 809 w 1649"/>
                  <a:gd name="T33" fmla="*/ 2128 h 2568"/>
                  <a:gd name="T34" fmla="*/ 945 w 1649"/>
                  <a:gd name="T35" fmla="*/ 2112 h 2568"/>
                  <a:gd name="T36" fmla="*/ 1273 w 1649"/>
                  <a:gd name="T37" fmla="*/ 2008 h 2568"/>
                  <a:gd name="T38" fmla="*/ 1609 w 1649"/>
                  <a:gd name="T39" fmla="*/ 1932 h 2568"/>
                  <a:gd name="T40" fmla="*/ 1649 w 1649"/>
                  <a:gd name="T41" fmla="*/ 1784 h 2568"/>
                  <a:gd name="T42" fmla="*/ 1609 w 1649"/>
                  <a:gd name="T43" fmla="*/ 1656 h 2568"/>
                  <a:gd name="T44" fmla="*/ 1585 w 1649"/>
                  <a:gd name="T45" fmla="*/ 1480 h 2568"/>
                  <a:gd name="T46" fmla="*/ 1569 w 1649"/>
                  <a:gd name="T47" fmla="*/ 1384 h 2568"/>
                  <a:gd name="T48" fmla="*/ 1601 w 1649"/>
                  <a:gd name="T49" fmla="*/ 1224 h 2568"/>
                  <a:gd name="T50" fmla="*/ 1545 w 1649"/>
                  <a:gd name="T51" fmla="*/ 1120 h 2568"/>
                  <a:gd name="T52" fmla="*/ 1433 w 1649"/>
                  <a:gd name="T53" fmla="*/ 928 h 2568"/>
                  <a:gd name="T54" fmla="*/ 1369 w 1649"/>
                  <a:gd name="T55" fmla="*/ 672 h 2568"/>
                  <a:gd name="T56" fmla="*/ 1257 w 1649"/>
                  <a:gd name="T57" fmla="*/ 272 h 2568"/>
                  <a:gd name="T58" fmla="*/ 1185 w 1649"/>
                  <a:gd name="T59" fmla="*/ 144 h 2568"/>
                  <a:gd name="T60" fmla="*/ 1209 w 1649"/>
                  <a:gd name="T61" fmla="*/ 0 h 2568"/>
                  <a:gd name="T62" fmla="*/ 1029 w 1649"/>
                  <a:gd name="T63" fmla="*/ 5 h 2568"/>
                  <a:gd name="T64" fmla="*/ 839 w 1649"/>
                  <a:gd name="T65" fmla="*/ 71 h 2568"/>
                  <a:gd name="T66" fmla="*/ 696 w 1649"/>
                  <a:gd name="T67" fmla="*/ 90 h 2568"/>
                  <a:gd name="T68" fmla="*/ 489 w 1649"/>
                  <a:gd name="T69" fmla="*/ 149 h 2568"/>
                  <a:gd name="T70" fmla="*/ 356 w 1649"/>
                  <a:gd name="T71" fmla="*/ 174 h 2568"/>
                  <a:gd name="T72" fmla="*/ 341 w 1649"/>
                  <a:gd name="T73" fmla="*/ 107 h 2568"/>
                  <a:gd name="T74" fmla="*/ 339 w 1649"/>
                  <a:gd name="T75" fmla="*/ 108 h 2568"/>
                  <a:gd name="T76" fmla="*/ 276 w 1649"/>
                  <a:gd name="T77" fmla="*/ 90 h 2568"/>
                  <a:gd name="T78" fmla="*/ 201 w 1649"/>
                  <a:gd name="T79" fmla="*/ 143 h 2568"/>
                  <a:gd name="T80" fmla="*/ 99 w 1649"/>
                  <a:gd name="T81" fmla="*/ 117 h 2568"/>
                  <a:gd name="T82" fmla="*/ 72 w 1649"/>
                  <a:gd name="T83" fmla="*/ 177 h 2568"/>
                  <a:gd name="T84" fmla="*/ 0 w 1649"/>
                  <a:gd name="T85" fmla="*/ 234 h 256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649"/>
                  <a:gd name="T130" fmla="*/ 0 h 2568"/>
                  <a:gd name="T131" fmla="*/ 1649 w 1649"/>
                  <a:gd name="T132" fmla="*/ 2568 h 256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649" h="2568">
                    <a:moveTo>
                      <a:pt x="0" y="234"/>
                    </a:moveTo>
                    <a:lnTo>
                      <a:pt x="99" y="506"/>
                    </a:lnTo>
                    <a:lnTo>
                      <a:pt x="95" y="741"/>
                    </a:lnTo>
                    <a:lnTo>
                      <a:pt x="141" y="1116"/>
                    </a:lnTo>
                    <a:lnTo>
                      <a:pt x="185" y="1721"/>
                    </a:lnTo>
                    <a:lnTo>
                      <a:pt x="255" y="2280"/>
                    </a:lnTo>
                    <a:lnTo>
                      <a:pt x="243" y="2483"/>
                    </a:lnTo>
                    <a:lnTo>
                      <a:pt x="216" y="2544"/>
                    </a:lnTo>
                    <a:lnTo>
                      <a:pt x="379" y="2472"/>
                    </a:lnTo>
                    <a:lnTo>
                      <a:pt x="409" y="2352"/>
                    </a:lnTo>
                    <a:lnTo>
                      <a:pt x="473" y="2432"/>
                    </a:lnTo>
                    <a:lnTo>
                      <a:pt x="513" y="2520"/>
                    </a:lnTo>
                    <a:lnTo>
                      <a:pt x="609" y="2568"/>
                    </a:lnTo>
                    <a:lnTo>
                      <a:pt x="649" y="2472"/>
                    </a:lnTo>
                    <a:lnTo>
                      <a:pt x="619" y="2292"/>
                    </a:lnTo>
                    <a:lnTo>
                      <a:pt x="619" y="2172"/>
                    </a:lnTo>
                    <a:lnTo>
                      <a:pt x="809" y="2128"/>
                    </a:lnTo>
                    <a:lnTo>
                      <a:pt x="945" y="2112"/>
                    </a:lnTo>
                    <a:lnTo>
                      <a:pt x="1273" y="2008"/>
                    </a:lnTo>
                    <a:lnTo>
                      <a:pt x="1609" y="1932"/>
                    </a:lnTo>
                    <a:lnTo>
                      <a:pt x="1649" y="1784"/>
                    </a:lnTo>
                    <a:lnTo>
                      <a:pt x="1609" y="1656"/>
                    </a:lnTo>
                    <a:lnTo>
                      <a:pt x="1585" y="1480"/>
                    </a:lnTo>
                    <a:lnTo>
                      <a:pt x="1569" y="1384"/>
                    </a:lnTo>
                    <a:lnTo>
                      <a:pt x="1601" y="1224"/>
                    </a:lnTo>
                    <a:lnTo>
                      <a:pt x="1545" y="1120"/>
                    </a:lnTo>
                    <a:lnTo>
                      <a:pt x="1433" y="928"/>
                    </a:lnTo>
                    <a:lnTo>
                      <a:pt x="1369" y="672"/>
                    </a:lnTo>
                    <a:lnTo>
                      <a:pt x="1257" y="272"/>
                    </a:lnTo>
                    <a:lnTo>
                      <a:pt x="1185" y="144"/>
                    </a:lnTo>
                    <a:lnTo>
                      <a:pt x="1209" y="0"/>
                    </a:lnTo>
                    <a:lnTo>
                      <a:pt x="1029" y="5"/>
                    </a:lnTo>
                    <a:lnTo>
                      <a:pt x="839" y="71"/>
                    </a:lnTo>
                    <a:lnTo>
                      <a:pt x="696" y="90"/>
                    </a:lnTo>
                    <a:lnTo>
                      <a:pt x="489" y="149"/>
                    </a:lnTo>
                    <a:lnTo>
                      <a:pt x="356" y="174"/>
                    </a:lnTo>
                    <a:lnTo>
                      <a:pt x="341" y="107"/>
                    </a:lnTo>
                    <a:lnTo>
                      <a:pt x="339" y="108"/>
                    </a:lnTo>
                    <a:lnTo>
                      <a:pt x="276" y="90"/>
                    </a:lnTo>
                    <a:lnTo>
                      <a:pt x="201" y="143"/>
                    </a:lnTo>
                    <a:lnTo>
                      <a:pt x="99" y="117"/>
                    </a:lnTo>
                    <a:lnTo>
                      <a:pt x="72" y="177"/>
                    </a:lnTo>
                    <a:lnTo>
                      <a:pt x="0" y="234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49" name="Freeform 107">
                <a:extLst>
                  <a:ext uri="{FF2B5EF4-FFF2-40B4-BE49-F238E27FC236}">
                    <a16:creationId xmlns:a16="http://schemas.microsoft.com/office/drawing/2014/main" id="{697C17EF-B8A6-6A2F-092A-9ACF1E0AB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4725" y="3727450"/>
                <a:ext cx="636588" cy="682625"/>
              </a:xfrm>
              <a:custGeom>
                <a:avLst/>
                <a:gdLst>
                  <a:gd name="T0" fmla="*/ 26 w 2113"/>
                  <a:gd name="T1" fmla="*/ 225 h 2269"/>
                  <a:gd name="T2" fmla="*/ 150 w 2113"/>
                  <a:gd name="T3" fmla="*/ 164 h 2269"/>
                  <a:gd name="T4" fmla="*/ 308 w 2113"/>
                  <a:gd name="T5" fmla="*/ 176 h 2269"/>
                  <a:gd name="T6" fmla="*/ 416 w 2113"/>
                  <a:gd name="T7" fmla="*/ 102 h 2269"/>
                  <a:gd name="T8" fmla="*/ 579 w 2113"/>
                  <a:gd name="T9" fmla="*/ 82 h 2269"/>
                  <a:gd name="T10" fmla="*/ 781 w 2113"/>
                  <a:gd name="T11" fmla="*/ 18 h 2269"/>
                  <a:gd name="T12" fmla="*/ 899 w 2113"/>
                  <a:gd name="T13" fmla="*/ 0 h 2269"/>
                  <a:gd name="T14" fmla="*/ 943 w 2113"/>
                  <a:gd name="T15" fmla="*/ 139 h 2269"/>
                  <a:gd name="T16" fmla="*/ 1009 w 2113"/>
                  <a:gd name="T17" fmla="*/ 238 h 2269"/>
                  <a:gd name="T18" fmla="*/ 1128 w 2113"/>
                  <a:gd name="T19" fmla="*/ 283 h 2269"/>
                  <a:gd name="T20" fmla="*/ 1153 w 2113"/>
                  <a:gd name="T21" fmla="*/ 379 h 2269"/>
                  <a:gd name="T22" fmla="*/ 1302 w 2113"/>
                  <a:gd name="T23" fmla="*/ 439 h 2269"/>
                  <a:gd name="T24" fmla="*/ 1421 w 2113"/>
                  <a:gd name="T25" fmla="*/ 512 h 2269"/>
                  <a:gd name="T26" fmla="*/ 1521 w 2113"/>
                  <a:gd name="T27" fmla="*/ 612 h 2269"/>
                  <a:gd name="T28" fmla="*/ 1663 w 2113"/>
                  <a:gd name="T29" fmla="*/ 679 h 2269"/>
                  <a:gd name="T30" fmla="*/ 1873 w 2113"/>
                  <a:gd name="T31" fmla="*/ 859 h 2269"/>
                  <a:gd name="T32" fmla="*/ 1843 w 2113"/>
                  <a:gd name="T33" fmla="*/ 949 h 2269"/>
                  <a:gd name="T34" fmla="*/ 1987 w 2113"/>
                  <a:gd name="T35" fmla="*/ 1079 h 2269"/>
                  <a:gd name="T36" fmla="*/ 2113 w 2113"/>
                  <a:gd name="T37" fmla="*/ 1219 h 2269"/>
                  <a:gd name="T38" fmla="*/ 2024 w 2113"/>
                  <a:gd name="T39" fmla="*/ 1390 h 2269"/>
                  <a:gd name="T40" fmla="*/ 1987 w 2113"/>
                  <a:gd name="T41" fmla="*/ 1600 h 2269"/>
                  <a:gd name="T42" fmla="*/ 2024 w 2113"/>
                  <a:gd name="T43" fmla="*/ 1764 h 2269"/>
                  <a:gd name="T44" fmla="*/ 2042 w 2113"/>
                  <a:gd name="T45" fmla="*/ 1938 h 2269"/>
                  <a:gd name="T46" fmla="*/ 1933 w 2113"/>
                  <a:gd name="T47" fmla="*/ 1993 h 2269"/>
                  <a:gd name="T48" fmla="*/ 1813 w 2113"/>
                  <a:gd name="T49" fmla="*/ 1969 h 2269"/>
                  <a:gd name="T50" fmla="*/ 1759 w 2113"/>
                  <a:gd name="T51" fmla="*/ 2048 h 2269"/>
                  <a:gd name="T52" fmla="*/ 1759 w 2113"/>
                  <a:gd name="T53" fmla="*/ 2121 h 2269"/>
                  <a:gd name="T54" fmla="*/ 1731 w 2113"/>
                  <a:gd name="T55" fmla="*/ 2203 h 2269"/>
                  <a:gd name="T56" fmla="*/ 1677 w 2113"/>
                  <a:gd name="T57" fmla="*/ 2158 h 2269"/>
                  <a:gd name="T58" fmla="*/ 1494 w 2113"/>
                  <a:gd name="T59" fmla="*/ 2185 h 2269"/>
                  <a:gd name="T60" fmla="*/ 1137 w 2113"/>
                  <a:gd name="T61" fmla="*/ 2203 h 2269"/>
                  <a:gd name="T62" fmla="*/ 854 w 2113"/>
                  <a:gd name="T63" fmla="*/ 2249 h 2269"/>
                  <a:gd name="T64" fmla="*/ 613 w 2113"/>
                  <a:gd name="T65" fmla="*/ 2269 h 2269"/>
                  <a:gd name="T66" fmla="*/ 506 w 2113"/>
                  <a:gd name="T67" fmla="*/ 2231 h 2269"/>
                  <a:gd name="T68" fmla="*/ 426 w 2113"/>
                  <a:gd name="T69" fmla="*/ 2156 h 2269"/>
                  <a:gd name="T70" fmla="*/ 464 w 2113"/>
                  <a:gd name="T71" fmla="*/ 2007 h 2269"/>
                  <a:gd name="T72" fmla="*/ 423 w 2113"/>
                  <a:gd name="T73" fmla="*/ 1877 h 2269"/>
                  <a:gd name="T74" fmla="*/ 402 w 2113"/>
                  <a:gd name="T75" fmla="*/ 1718 h 2269"/>
                  <a:gd name="T76" fmla="*/ 383 w 2113"/>
                  <a:gd name="T77" fmla="*/ 1610 h 2269"/>
                  <a:gd name="T78" fmla="*/ 416 w 2113"/>
                  <a:gd name="T79" fmla="*/ 1448 h 2269"/>
                  <a:gd name="T80" fmla="*/ 246 w 2113"/>
                  <a:gd name="T81" fmla="*/ 1148 h 2269"/>
                  <a:gd name="T82" fmla="*/ 173 w 2113"/>
                  <a:gd name="T83" fmla="*/ 857 h 2269"/>
                  <a:gd name="T84" fmla="*/ 72 w 2113"/>
                  <a:gd name="T85" fmla="*/ 500 h 2269"/>
                  <a:gd name="T86" fmla="*/ 0 w 2113"/>
                  <a:gd name="T87" fmla="*/ 369 h 2269"/>
                  <a:gd name="T88" fmla="*/ 26 w 2113"/>
                  <a:gd name="T89" fmla="*/ 225 h 226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113"/>
                  <a:gd name="T136" fmla="*/ 0 h 2269"/>
                  <a:gd name="T137" fmla="*/ 2113 w 2113"/>
                  <a:gd name="T138" fmla="*/ 2269 h 226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113" h="2269">
                    <a:moveTo>
                      <a:pt x="26" y="225"/>
                    </a:moveTo>
                    <a:lnTo>
                      <a:pt x="150" y="164"/>
                    </a:lnTo>
                    <a:lnTo>
                      <a:pt x="308" y="176"/>
                    </a:lnTo>
                    <a:lnTo>
                      <a:pt x="416" y="102"/>
                    </a:lnTo>
                    <a:lnTo>
                      <a:pt x="579" y="82"/>
                    </a:lnTo>
                    <a:lnTo>
                      <a:pt x="781" y="18"/>
                    </a:lnTo>
                    <a:lnTo>
                      <a:pt x="899" y="0"/>
                    </a:lnTo>
                    <a:lnTo>
                      <a:pt x="943" y="139"/>
                    </a:lnTo>
                    <a:lnTo>
                      <a:pt x="1009" y="238"/>
                    </a:lnTo>
                    <a:lnTo>
                      <a:pt x="1128" y="283"/>
                    </a:lnTo>
                    <a:lnTo>
                      <a:pt x="1153" y="379"/>
                    </a:lnTo>
                    <a:lnTo>
                      <a:pt x="1302" y="439"/>
                    </a:lnTo>
                    <a:lnTo>
                      <a:pt x="1421" y="512"/>
                    </a:lnTo>
                    <a:lnTo>
                      <a:pt x="1521" y="612"/>
                    </a:lnTo>
                    <a:lnTo>
                      <a:pt x="1663" y="679"/>
                    </a:lnTo>
                    <a:lnTo>
                      <a:pt x="1873" y="859"/>
                    </a:lnTo>
                    <a:lnTo>
                      <a:pt x="1843" y="949"/>
                    </a:lnTo>
                    <a:lnTo>
                      <a:pt x="1987" y="1079"/>
                    </a:lnTo>
                    <a:lnTo>
                      <a:pt x="2113" y="1219"/>
                    </a:lnTo>
                    <a:lnTo>
                      <a:pt x="2024" y="1390"/>
                    </a:lnTo>
                    <a:lnTo>
                      <a:pt x="1987" y="1600"/>
                    </a:lnTo>
                    <a:lnTo>
                      <a:pt x="2024" y="1764"/>
                    </a:lnTo>
                    <a:lnTo>
                      <a:pt x="2042" y="1938"/>
                    </a:lnTo>
                    <a:lnTo>
                      <a:pt x="1933" y="1993"/>
                    </a:lnTo>
                    <a:lnTo>
                      <a:pt x="1813" y="1969"/>
                    </a:lnTo>
                    <a:lnTo>
                      <a:pt x="1759" y="2048"/>
                    </a:lnTo>
                    <a:lnTo>
                      <a:pt x="1759" y="2121"/>
                    </a:lnTo>
                    <a:lnTo>
                      <a:pt x="1731" y="2203"/>
                    </a:lnTo>
                    <a:lnTo>
                      <a:pt x="1677" y="2158"/>
                    </a:lnTo>
                    <a:lnTo>
                      <a:pt x="1494" y="2185"/>
                    </a:lnTo>
                    <a:lnTo>
                      <a:pt x="1137" y="2203"/>
                    </a:lnTo>
                    <a:lnTo>
                      <a:pt x="854" y="2249"/>
                    </a:lnTo>
                    <a:lnTo>
                      <a:pt x="613" y="2269"/>
                    </a:lnTo>
                    <a:lnTo>
                      <a:pt x="506" y="2231"/>
                    </a:lnTo>
                    <a:lnTo>
                      <a:pt x="426" y="2156"/>
                    </a:lnTo>
                    <a:lnTo>
                      <a:pt x="464" y="2007"/>
                    </a:lnTo>
                    <a:lnTo>
                      <a:pt x="423" y="1877"/>
                    </a:lnTo>
                    <a:lnTo>
                      <a:pt x="402" y="1718"/>
                    </a:lnTo>
                    <a:lnTo>
                      <a:pt x="383" y="1610"/>
                    </a:lnTo>
                    <a:lnTo>
                      <a:pt x="416" y="1448"/>
                    </a:lnTo>
                    <a:lnTo>
                      <a:pt x="246" y="1148"/>
                    </a:lnTo>
                    <a:lnTo>
                      <a:pt x="173" y="857"/>
                    </a:lnTo>
                    <a:lnTo>
                      <a:pt x="72" y="500"/>
                    </a:lnTo>
                    <a:lnTo>
                      <a:pt x="0" y="369"/>
                    </a:lnTo>
                    <a:lnTo>
                      <a:pt x="26" y="225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0" name="Freeform 108">
                <a:extLst>
                  <a:ext uri="{FF2B5EF4-FFF2-40B4-BE49-F238E27FC236}">
                    <a16:creationId xmlns:a16="http://schemas.microsoft.com/office/drawing/2014/main" id="{C1838AC7-480F-5410-6F88-B4E420873E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4863" y="4310063"/>
                <a:ext cx="1074738" cy="839788"/>
              </a:xfrm>
              <a:custGeom>
                <a:avLst/>
                <a:gdLst>
                  <a:gd name="T0" fmla="*/ 176 w 3573"/>
                  <a:gd name="T1" fmla="*/ 693 h 2793"/>
                  <a:gd name="T2" fmla="*/ 326 w 3573"/>
                  <a:gd name="T3" fmla="*/ 693 h 2793"/>
                  <a:gd name="T4" fmla="*/ 621 w 3573"/>
                  <a:gd name="T5" fmla="*/ 682 h 2793"/>
                  <a:gd name="T6" fmla="*/ 921 w 3573"/>
                  <a:gd name="T7" fmla="*/ 808 h 2793"/>
                  <a:gd name="T8" fmla="*/ 1166 w 3573"/>
                  <a:gd name="T9" fmla="*/ 843 h 2793"/>
                  <a:gd name="T10" fmla="*/ 1359 w 3573"/>
                  <a:gd name="T11" fmla="*/ 718 h 2793"/>
                  <a:gd name="T12" fmla="*/ 1587 w 3573"/>
                  <a:gd name="T13" fmla="*/ 598 h 2793"/>
                  <a:gd name="T14" fmla="*/ 1791 w 3573"/>
                  <a:gd name="T15" fmla="*/ 784 h 2793"/>
                  <a:gd name="T16" fmla="*/ 2007 w 3573"/>
                  <a:gd name="T17" fmla="*/ 934 h 2793"/>
                  <a:gd name="T18" fmla="*/ 2187 w 3573"/>
                  <a:gd name="T19" fmla="*/ 1162 h 2793"/>
                  <a:gd name="T20" fmla="*/ 2211 w 3573"/>
                  <a:gd name="T21" fmla="*/ 1402 h 2793"/>
                  <a:gd name="T22" fmla="*/ 2247 w 3573"/>
                  <a:gd name="T23" fmla="*/ 1624 h 2793"/>
                  <a:gd name="T24" fmla="*/ 2367 w 3573"/>
                  <a:gd name="T25" fmla="*/ 1563 h 2793"/>
                  <a:gd name="T26" fmla="*/ 2367 w 3573"/>
                  <a:gd name="T27" fmla="*/ 1683 h 2793"/>
                  <a:gd name="T28" fmla="*/ 2433 w 3573"/>
                  <a:gd name="T29" fmla="*/ 1948 h 2793"/>
                  <a:gd name="T30" fmla="*/ 2637 w 3573"/>
                  <a:gd name="T31" fmla="*/ 1953 h 2793"/>
                  <a:gd name="T32" fmla="*/ 2835 w 3573"/>
                  <a:gd name="T33" fmla="*/ 2266 h 2793"/>
                  <a:gd name="T34" fmla="*/ 2907 w 3573"/>
                  <a:gd name="T35" fmla="*/ 2493 h 2793"/>
                  <a:gd name="T36" fmla="*/ 3147 w 3573"/>
                  <a:gd name="T37" fmla="*/ 2643 h 2793"/>
                  <a:gd name="T38" fmla="*/ 3177 w 3573"/>
                  <a:gd name="T39" fmla="*/ 2793 h 2793"/>
                  <a:gd name="T40" fmla="*/ 3369 w 3573"/>
                  <a:gd name="T41" fmla="*/ 2770 h 2793"/>
                  <a:gd name="T42" fmla="*/ 3477 w 3573"/>
                  <a:gd name="T43" fmla="*/ 2733 h 2793"/>
                  <a:gd name="T44" fmla="*/ 3495 w 3573"/>
                  <a:gd name="T45" fmla="*/ 2500 h 2793"/>
                  <a:gd name="T46" fmla="*/ 3573 w 3573"/>
                  <a:gd name="T47" fmla="*/ 2266 h 2793"/>
                  <a:gd name="T48" fmla="*/ 3537 w 3573"/>
                  <a:gd name="T49" fmla="*/ 1863 h 2793"/>
                  <a:gd name="T50" fmla="*/ 3117 w 3573"/>
                  <a:gd name="T51" fmla="*/ 1173 h 2793"/>
                  <a:gd name="T52" fmla="*/ 3117 w 3573"/>
                  <a:gd name="T53" fmla="*/ 993 h 2793"/>
                  <a:gd name="T54" fmla="*/ 3237 w 3573"/>
                  <a:gd name="T55" fmla="*/ 1198 h 2793"/>
                  <a:gd name="T56" fmla="*/ 3147 w 3573"/>
                  <a:gd name="T57" fmla="*/ 963 h 2793"/>
                  <a:gd name="T58" fmla="*/ 2907 w 3573"/>
                  <a:gd name="T59" fmla="*/ 723 h 2793"/>
                  <a:gd name="T60" fmla="*/ 2787 w 3573"/>
                  <a:gd name="T61" fmla="*/ 490 h 2793"/>
                  <a:gd name="T62" fmla="*/ 2709 w 3573"/>
                  <a:gd name="T63" fmla="*/ 226 h 2793"/>
                  <a:gd name="T64" fmla="*/ 2595 w 3573"/>
                  <a:gd name="T65" fmla="*/ 262 h 2793"/>
                  <a:gd name="T66" fmla="*/ 2547 w 3573"/>
                  <a:gd name="T67" fmla="*/ 364 h 2793"/>
                  <a:gd name="T68" fmla="*/ 2607 w 3573"/>
                  <a:gd name="T69" fmla="*/ 93 h 2793"/>
                  <a:gd name="T70" fmla="*/ 2499 w 3573"/>
                  <a:gd name="T71" fmla="*/ 55 h 2793"/>
                  <a:gd name="T72" fmla="*/ 2325 w 3573"/>
                  <a:gd name="T73" fmla="*/ 112 h 2793"/>
                  <a:gd name="T74" fmla="*/ 2298 w 3573"/>
                  <a:gd name="T75" fmla="*/ 268 h 2793"/>
                  <a:gd name="T76" fmla="*/ 2049 w 3573"/>
                  <a:gd name="T77" fmla="*/ 249 h 2793"/>
                  <a:gd name="T78" fmla="*/ 1430 w 3573"/>
                  <a:gd name="T79" fmla="*/ 310 h 2793"/>
                  <a:gd name="T80" fmla="*/ 1076 w 3573"/>
                  <a:gd name="T81" fmla="*/ 295 h 2793"/>
                  <a:gd name="T82" fmla="*/ 653 w 3573"/>
                  <a:gd name="T83" fmla="*/ 297 h 2793"/>
                  <a:gd name="T84" fmla="*/ 195 w 3573"/>
                  <a:gd name="T85" fmla="*/ 414 h 2793"/>
                  <a:gd name="T86" fmla="*/ 0 w 3573"/>
                  <a:gd name="T87" fmla="*/ 580 h 2793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3573"/>
                  <a:gd name="T133" fmla="*/ 0 h 2793"/>
                  <a:gd name="T134" fmla="*/ 3573 w 3573"/>
                  <a:gd name="T135" fmla="*/ 2793 h 2793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3573" h="2793">
                    <a:moveTo>
                      <a:pt x="32" y="756"/>
                    </a:moveTo>
                    <a:lnTo>
                      <a:pt x="176" y="693"/>
                    </a:lnTo>
                    <a:lnTo>
                      <a:pt x="206" y="633"/>
                    </a:lnTo>
                    <a:lnTo>
                      <a:pt x="326" y="693"/>
                    </a:lnTo>
                    <a:lnTo>
                      <a:pt x="441" y="616"/>
                    </a:lnTo>
                    <a:lnTo>
                      <a:pt x="621" y="682"/>
                    </a:lnTo>
                    <a:lnTo>
                      <a:pt x="795" y="646"/>
                    </a:lnTo>
                    <a:lnTo>
                      <a:pt x="921" y="808"/>
                    </a:lnTo>
                    <a:lnTo>
                      <a:pt x="1016" y="873"/>
                    </a:lnTo>
                    <a:lnTo>
                      <a:pt x="1166" y="843"/>
                    </a:lnTo>
                    <a:lnTo>
                      <a:pt x="1269" y="820"/>
                    </a:lnTo>
                    <a:lnTo>
                      <a:pt x="1359" y="718"/>
                    </a:lnTo>
                    <a:lnTo>
                      <a:pt x="1443" y="628"/>
                    </a:lnTo>
                    <a:lnTo>
                      <a:pt x="1587" y="598"/>
                    </a:lnTo>
                    <a:lnTo>
                      <a:pt x="1676" y="663"/>
                    </a:lnTo>
                    <a:lnTo>
                      <a:pt x="1791" y="784"/>
                    </a:lnTo>
                    <a:lnTo>
                      <a:pt x="1827" y="873"/>
                    </a:lnTo>
                    <a:lnTo>
                      <a:pt x="2007" y="934"/>
                    </a:lnTo>
                    <a:lnTo>
                      <a:pt x="2127" y="994"/>
                    </a:lnTo>
                    <a:lnTo>
                      <a:pt x="2187" y="1162"/>
                    </a:lnTo>
                    <a:lnTo>
                      <a:pt x="2187" y="1263"/>
                    </a:lnTo>
                    <a:lnTo>
                      <a:pt x="2211" y="1402"/>
                    </a:lnTo>
                    <a:lnTo>
                      <a:pt x="2211" y="1516"/>
                    </a:lnTo>
                    <a:lnTo>
                      <a:pt x="2247" y="1624"/>
                    </a:lnTo>
                    <a:lnTo>
                      <a:pt x="2289" y="1582"/>
                    </a:lnTo>
                    <a:lnTo>
                      <a:pt x="2367" y="1563"/>
                    </a:lnTo>
                    <a:lnTo>
                      <a:pt x="2391" y="1636"/>
                    </a:lnTo>
                    <a:lnTo>
                      <a:pt x="2367" y="1683"/>
                    </a:lnTo>
                    <a:lnTo>
                      <a:pt x="2349" y="1786"/>
                    </a:lnTo>
                    <a:lnTo>
                      <a:pt x="2433" y="1948"/>
                    </a:lnTo>
                    <a:lnTo>
                      <a:pt x="2565" y="2050"/>
                    </a:lnTo>
                    <a:lnTo>
                      <a:pt x="2637" y="1953"/>
                    </a:lnTo>
                    <a:lnTo>
                      <a:pt x="2715" y="2152"/>
                    </a:lnTo>
                    <a:lnTo>
                      <a:pt x="2835" y="2266"/>
                    </a:lnTo>
                    <a:lnTo>
                      <a:pt x="2883" y="2404"/>
                    </a:lnTo>
                    <a:lnTo>
                      <a:pt x="2907" y="2493"/>
                    </a:lnTo>
                    <a:lnTo>
                      <a:pt x="3057" y="2493"/>
                    </a:lnTo>
                    <a:lnTo>
                      <a:pt x="3147" y="2643"/>
                    </a:lnTo>
                    <a:lnTo>
                      <a:pt x="3237" y="2703"/>
                    </a:lnTo>
                    <a:lnTo>
                      <a:pt x="3177" y="2793"/>
                    </a:lnTo>
                    <a:lnTo>
                      <a:pt x="3267" y="2793"/>
                    </a:lnTo>
                    <a:lnTo>
                      <a:pt x="3369" y="2770"/>
                    </a:lnTo>
                    <a:lnTo>
                      <a:pt x="3387" y="2703"/>
                    </a:lnTo>
                    <a:lnTo>
                      <a:pt x="3477" y="2733"/>
                    </a:lnTo>
                    <a:lnTo>
                      <a:pt x="3537" y="2583"/>
                    </a:lnTo>
                    <a:lnTo>
                      <a:pt x="3495" y="2500"/>
                    </a:lnTo>
                    <a:lnTo>
                      <a:pt x="3549" y="2428"/>
                    </a:lnTo>
                    <a:lnTo>
                      <a:pt x="3573" y="2266"/>
                    </a:lnTo>
                    <a:lnTo>
                      <a:pt x="3573" y="2086"/>
                    </a:lnTo>
                    <a:lnTo>
                      <a:pt x="3537" y="1863"/>
                    </a:lnTo>
                    <a:lnTo>
                      <a:pt x="3387" y="1503"/>
                    </a:lnTo>
                    <a:lnTo>
                      <a:pt x="3117" y="1173"/>
                    </a:lnTo>
                    <a:lnTo>
                      <a:pt x="3027" y="993"/>
                    </a:lnTo>
                    <a:lnTo>
                      <a:pt x="3117" y="993"/>
                    </a:lnTo>
                    <a:lnTo>
                      <a:pt x="3183" y="1096"/>
                    </a:lnTo>
                    <a:lnTo>
                      <a:pt x="3237" y="1198"/>
                    </a:lnTo>
                    <a:lnTo>
                      <a:pt x="3273" y="1198"/>
                    </a:lnTo>
                    <a:lnTo>
                      <a:pt x="3147" y="963"/>
                    </a:lnTo>
                    <a:lnTo>
                      <a:pt x="3021" y="832"/>
                    </a:lnTo>
                    <a:lnTo>
                      <a:pt x="2907" y="723"/>
                    </a:lnTo>
                    <a:lnTo>
                      <a:pt x="2865" y="604"/>
                    </a:lnTo>
                    <a:lnTo>
                      <a:pt x="2787" y="490"/>
                    </a:lnTo>
                    <a:lnTo>
                      <a:pt x="2733" y="370"/>
                    </a:lnTo>
                    <a:lnTo>
                      <a:pt x="2709" y="226"/>
                    </a:lnTo>
                    <a:lnTo>
                      <a:pt x="2637" y="183"/>
                    </a:lnTo>
                    <a:lnTo>
                      <a:pt x="2595" y="262"/>
                    </a:lnTo>
                    <a:lnTo>
                      <a:pt x="2643" y="448"/>
                    </a:lnTo>
                    <a:lnTo>
                      <a:pt x="2547" y="364"/>
                    </a:lnTo>
                    <a:lnTo>
                      <a:pt x="2547" y="213"/>
                    </a:lnTo>
                    <a:lnTo>
                      <a:pt x="2607" y="93"/>
                    </a:lnTo>
                    <a:lnTo>
                      <a:pt x="2609" y="0"/>
                    </a:lnTo>
                    <a:lnTo>
                      <a:pt x="2499" y="55"/>
                    </a:lnTo>
                    <a:lnTo>
                      <a:pt x="2379" y="31"/>
                    </a:lnTo>
                    <a:lnTo>
                      <a:pt x="2325" y="112"/>
                    </a:lnTo>
                    <a:lnTo>
                      <a:pt x="2325" y="184"/>
                    </a:lnTo>
                    <a:lnTo>
                      <a:pt x="2298" y="268"/>
                    </a:lnTo>
                    <a:lnTo>
                      <a:pt x="2246" y="220"/>
                    </a:lnTo>
                    <a:lnTo>
                      <a:pt x="2049" y="249"/>
                    </a:lnTo>
                    <a:lnTo>
                      <a:pt x="1703" y="265"/>
                    </a:lnTo>
                    <a:lnTo>
                      <a:pt x="1430" y="310"/>
                    </a:lnTo>
                    <a:lnTo>
                      <a:pt x="1185" y="333"/>
                    </a:lnTo>
                    <a:lnTo>
                      <a:pt x="1076" y="295"/>
                    </a:lnTo>
                    <a:lnTo>
                      <a:pt x="992" y="220"/>
                    </a:lnTo>
                    <a:lnTo>
                      <a:pt x="653" y="297"/>
                    </a:lnTo>
                    <a:lnTo>
                      <a:pt x="329" y="400"/>
                    </a:lnTo>
                    <a:lnTo>
                      <a:pt x="195" y="414"/>
                    </a:lnTo>
                    <a:lnTo>
                      <a:pt x="2" y="459"/>
                    </a:lnTo>
                    <a:lnTo>
                      <a:pt x="0" y="580"/>
                    </a:lnTo>
                    <a:lnTo>
                      <a:pt x="32" y="756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1" name="Freeform 109">
                <a:extLst>
                  <a:ext uri="{FF2B5EF4-FFF2-40B4-BE49-F238E27FC236}">
                    <a16:creationId xmlns:a16="http://schemas.microsoft.com/office/drawing/2014/main" id="{BFF3503E-D773-D5C6-6FAB-A508AFA1A0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6188" y="3617913"/>
                <a:ext cx="595313" cy="476250"/>
              </a:xfrm>
              <a:custGeom>
                <a:avLst/>
                <a:gdLst>
                  <a:gd name="T0" fmla="*/ 0 w 1978"/>
                  <a:gd name="T1" fmla="*/ 359 h 1580"/>
                  <a:gd name="T2" fmla="*/ 352 w 1978"/>
                  <a:gd name="T3" fmla="*/ 195 h 1580"/>
                  <a:gd name="T4" fmla="*/ 599 w 1978"/>
                  <a:gd name="T5" fmla="*/ 120 h 1580"/>
                  <a:gd name="T6" fmla="*/ 793 w 1978"/>
                  <a:gd name="T7" fmla="*/ 67 h 1580"/>
                  <a:gd name="T8" fmla="*/ 960 w 1978"/>
                  <a:gd name="T9" fmla="*/ 90 h 1580"/>
                  <a:gd name="T10" fmla="*/ 1050 w 1978"/>
                  <a:gd name="T11" fmla="*/ 180 h 1580"/>
                  <a:gd name="T12" fmla="*/ 1233 w 1978"/>
                  <a:gd name="T13" fmla="*/ 123 h 1580"/>
                  <a:gd name="T14" fmla="*/ 1470 w 1978"/>
                  <a:gd name="T15" fmla="*/ 0 h 1580"/>
                  <a:gd name="T16" fmla="*/ 1714 w 1978"/>
                  <a:gd name="T17" fmla="*/ 211 h 1580"/>
                  <a:gd name="T18" fmla="*/ 1921 w 1978"/>
                  <a:gd name="T19" fmla="*/ 330 h 1580"/>
                  <a:gd name="T20" fmla="*/ 1978 w 1978"/>
                  <a:gd name="T21" fmla="*/ 450 h 1580"/>
                  <a:gd name="T22" fmla="*/ 1891 w 1978"/>
                  <a:gd name="T23" fmla="*/ 629 h 1580"/>
                  <a:gd name="T24" fmla="*/ 1741 w 1978"/>
                  <a:gd name="T25" fmla="*/ 779 h 1580"/>
                  <a:gd name="T26" fmla="*/ 1741 w 1978"/>
                  <a:gd name="T27" fmla="*/ 929 h 1580"/>
                  <a:gd name="T28" fmla="*/ 1621 w 1978"/>
                  <a:gd name="T29" fmla="*/ 1019 h 1580"/>
                  <a:gd name="T30" fmla="*/ 1561 w 1978"/>
                  <a:gd name="T31" fmla="*/ 1169 h 1580"/>
                  <a:gd name="T32" fmla="*/ 1441 w 1978"/>
                  <a:gd name="T33" fmla="*/ 1309 h 1580"/>
                  <a:gd name="T34" fmla="*/ 1305 w 1978"/>
                  <a:gd name="T35" fmla="*/ 1297 h 1580"/>
                  <a:gd name="T36" fmla="*/ 1249 w 1978"/>
                  <a:gd name="T37" fmla="*/ 1353 h 1580"/>
                  <a:gd name="T38" fmla="*/ 1233 w 1978"/>
                  <a:gd name="T39" fmla="*/ 1449 h 1580"/>
                  <a:gd name="T40" fmla="*/ 1211 w 1978"/>
                  <a:gd name="T41" fmla="*/ 1580 h 1580"/>
                  <a:gd name="T42" fmla="*/ 1088 w 1978"/>
                  <a:gd name="T43" fmla="*/ 1442 h 1580"/>
                  <a:gd name="T44" fmla="*/ 941 w 1978"/>
                  <a:gd name="T45" fmla="*/ 1311 h 1580"/>
                  <a:gd name="T46" fmla="*/ 971 w 1978"/>
                  <a:gd name="T47" fmla="*/ 1220 h 1580"/>
                  <a:gd name="T48" fmla="*/ 765 w 1978"/>
                  <a:gd name="T49" fmla="*/ 1042 h 1580"/>
                  <a:gd name="T50" fmla="*/ 621 w 1978"/>
                  <a:gd name="T51" fmla="*/ 973 h 1580"/>
                  <a:gd name="T52" fmla="*/ 521 w 1978"/>
                  <a:gd name="T53" fmla="*/ 874 h 1580"/>
                  <a:gd name="T54" fmla="*/ 397 w 1978"/>
                  <a:gd name="T55" fmla="*/ 798 h 1580"/>
                  <a:gd name="T56" fmla="*/ 253 w 1978"/>
                  <a:gd name="T57" fmla="*/ 742 h 1580"/>
                  <a:gd name="T58" fmla="*/ 228 w 1978"/>
                  <a:gd name="T59" fmla="*/ 641 h 1580"/>
                  <a:gd name="T60" fmla="*/ 109 w 1978"/>
                  <a:gd name="T61" fmla="*/ 598 h 1580"/>
                  <a:gd name="T62" fmla="*/ 43 w 1978"/>
                  <a:gd name="T63" fmla="*/ 500 h 1580"/>
                  <a:gd name="T64" fmla="*/ 0 w 1978"/>
                  <a:gd name="T65" fmla="*/ 359 h 158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978"/>
                  <a:gd name="T100" fmla="*/ 0 h 1580"/>
                  <a:gd name="T101" fmla="*/ 1978 w 1978"/>
                  <a:gd name="T102" fmla="*/ 1580 h 158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978" h="1580">
                    <a:moveTo>
                      <a:pt x="0" y="359"/>
                    </a:moveTo>
                    <a:lnTo>
                      <a:pt x="352" y="195"/>
                    </a:lnTo>
                    <a:lnTo>
                      <a:pt x="599" y="120"/>
                    </a:lnTo>
                    <a:lnTo>
                      <a:pt x="793" y="67"/>
                    </a:lnTo>
                    <a:lnTo>
                      <a:pt x="960" y="90"/>
                    </a:lnTo>
                    <a:lnTo>
                      <a:pt x="1050" y="180"/>
                    </a:lnTo>
                    <a:lnTo>
                      <a:pt x="1233" y="123"/>
                    </a:lnTo>
                    <a:lnTo>
                      <a:pt x="1470" y="0"/>
                    </a:lnTo>
                    <a:lnTo>
                      <a:pt x="1714" y="211"/>
                    </a:lnTo>
                    <a:lnTo>
                      <a:pt x="1921" y="330"/>
                    </a:lnTo>
                    <a:lnTo>
                      <a:pt x="1978" y="450"/>
                    </a:lnTo>
                    <a:lnTo>
                      <a:pt x="1891" y="629"/>
                    </a:lnTo>
                    <a:lnTo>
                      <a:pt x="1741" y="779"/>
                    </a:lnTo>
                    <a:lnTo>
                      <a:pt x="1741" y="929"/>
                    </a:lnTo>
                    <a:lnTo>
                      <a:pt x="1621" y="1019"/>
                    </a:lnTo>
                    <a:lnTo>
                      <a:pt x="1561" y="1169"/>
                    </a:lnTo>
                    <a:lnTo>
                      <a:pt x="1441" y="1309"/>
                    </a:lnTo>
                    <a:lnTo>
                      <a:pt x="1305" y="1297"/>
                    </a:lnTo>
                    <a:lnTo>
                      <a:pt x="1249" y="1353"/>
                    </a:lnTo>
                    <a:lnTo>
                      <a:pt x="1233" y="1449"/>
                    </a:lnTo>
                    <a:lnTo>
                      <a:pt x="1211" y="1580"/>
                    </a:lnTo>
                    <a:lnTo>
                      <a:pt x="1088" y="1442"/>
                    </a:lnTo>
                    <a:lnTo>
                      <a:pt x="941" y="1311"/>
                    </a:lnTo>
                    <a:lnTo>
                      <a:pt x="971" y="1220"/>
                    </a:lnTo>
                    <a:lnTo>
                      <a:pt x="765" y="1042"/>
                    </a:lnTo>
                    <a:lnTo>
                      <a:pt x="621" y="973"/>
                    </a:lnTo>
                    <a:lnTo>
                      <a:pt x="521" y="874"/>
                    </a:lnTo>
                    <a:lnTo>
                      <a:pt x="397" y="798"/>
                    </a:lnTo>
                    <a:lnTo>
                      <a:pt x="253" y="742"/>
                    </a:lnTo>
                    <a:lnTo>
                      <a:pt x="228" y="641"/>
                    </a:lnTo>
                    <a:lnTo>
                      <a:pt x="109" y="598"/>
                    </a:lnTo>
                    <a:lnTo>
                      <a:pt x="43" y="500"/>
                    </a:lnTo>
                    <a:lnTo>
                      <a:pt x="0" y="35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2" name="Freeform 110">
                <a:extLst>
                  <a:ext uri="{FF2B5EF4-FFF2-40B4-BE49-F238E27FC236}">
                    <a16:creationId xmlns:a16="http://schemas.microsoft.com/office/drawing/2014/main" id="{8F3CBA7A-2B87-C8BA-6111-D72B8B6F36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80138" y="3228975"/>
                <a:ext cx="1028700" cy="528638"/>
              </a:xfrm>
              <a:custGeom>
                <a:avLst/>
                <a:gdLst>
                  <a:gd name="T0" fmla="*/ 0 w 3422"/>
                  <a:gd name="T1" fmla="*/ 1760 h 1760"/>
                  <a:gd name="T2" fmla="*/ 168 w 3422"/>
                  <a:gd name="T3" fmla="*/ 1738 h 1760"/>
                  <a:gd name="T4" fmla="*/ 369 w 3422"/>
                  <a:gd name="T5" fmla="*/ 1675 h 1760"/>
                  <a:gd name="T6" fmla="*/ 487 w 3422"/>
                  <a:gd name="T7" fmla="*/ 1657 h 1760"/>
                  <a:gd name="T8" fmla="*/ 848 w 3422"/>
                  <a:gd name="T9" fmla="*/ 1490 h 1760"/>
                  <a:gd name="T10" fmla="*/ 1082 w 3422"/>
                  <a:gd name="T11" fmla="*/ 1419 h 1760"/>
                  <a:gd name="T12" fmla="*/ 1283 w 3422"/>
                  <a:gd name="T13" fmla="*/ 1365 h 1760"/>
                  <a:gd name="T14" fmla="*/ 1452 w 3422"/>
                  <a:gd name="T15" fmla="*/ 1386 h 1760"/>
                  <a:gd name="T16" fmla="*/ 1542 w 3422"/>
                  <a:gd name="T17" fmla="*/ 1478 h 1760"/>
                  <a:gd name="T18" fmla="*/ 1726 w 3422"/>
                  <a:gd name="T19" fmla="*/ 1418 h 1760"/>
                  <a:gd name="T20" fmla="*/ 1961 w 3422"/>
                  <a:gd name="T21" fmla="*/ 1298 h 1760"/>
                  <a:gd name="T22" fmla="*/ 2209 w 3422"/>
                  <a:gd name="T23" fmla="*/ 1511 h 1760"/>
                  <a:gd name="T24" fmla="*/ 2411 w 3422"/>
                  <a:gd name="T25" fmla="*/ 1626 h 1760"/>
                  <a:gd name="T26" fmla="*/ 2468 w 3422"/>
                  <a:gd name="T27" fmla="*/ 1748 h 1760"/>
                  <a:gd name="T28" fmla="*/ 2672 w 3422"/>
                  <a:gd name="T29" fmla="*/ 1590 h 1760"/>
                  <a:gd name="T30" fmla="*/ 2772 w 3422"/>
                  <a:gd name="T31" fmla="*/ 1460 h 1760"/>
                  <a:gd name="T32" fmla="*/ 2836 w 3422"/>
                  <a:gd name="T33" fmla="*/ 1300 h 1760"/>
                  <a:gd name="T34" fmla="*/ 2924 w 3422"/>
                  <a:gd name="T35" fmla="*/ 1148 h 1760"/>
                  <a:gd name="T36" fmla="*/ 3076 w 3422"/>
                  <a:gd name="T37" fmla="*/ 1068 h 1760"/>
                  <a:gd name="T38" fmla="*/ 3182 w 3422"/>
                  <a:gd name="T39" fmla="*/ 990 h 1760"/>
                  <a:gd name="T40" fmla="*/ 3244 w 3422"/>
                  <a:gd name="T41" fmla="*/ 932 h 1760"/>
                  <a:gd name="T42" fmla="*/ 3182 w 3422"/>
                  <a:gd name="T43" fmla="*/ 870 h 1760"/>
                  <a:gd name="T44" fmla="*/ 3002 w 3422"/>
                  <a:gd name="T45" fmla="*/ 960 h 1760"/>
                  <a:gd name="T46" fmla="*/ 2972 w 3422"/>
                  <a:gd name="T47" fmla="*/ 870 h 1760"/>
                  <a:gd name="T48" fmla="*/ 3076 w 3422"/>
                  <a:gd name="T49" fmla="*/ 844 h 1760"/>
                  <a:gd name="T50" fmla="*/ 3124 w 3422"/>
                  <a:gd name="T51" fmla="*/ 780 h 1760"/>
                  <a:gd name="T52" fmla="*/ 3122 w 3422"/>
                  <a:gd name="T53" fmla="*/ 660 h 1760"/>
                  <a:gd name="T54" fmla="*/ 3302 w 3422"/>
                  <a:gd name="T55" fmla="*/ 600 h 1760"/>
                  <a:gd name="T56" fmla="*/ 3404 w 3422"/>
                  <a:gd name="T57" fmla="*/ 476 h 1760"/>
                  <a:gd name="T58" fmla="*/ 3422 w 3422"/>
                  <a:gd name="T59" fmla="*/ 360 h 1760"/>
                  <a:gd name="T60" fmla="*/ 3302 w 3422"/>
                  <a:gd name="T61" fmla="*/ 240 h 1760"/>
                  <a:gd name="T62" fmla="*/ 3272 w 3422"/>
                  <a:gd name="T63" fmla="*/ 360 h 1760"/>
                  <a:gd name="T64" fmla="*/ 3180 w 3422"/>
                  <a:gd name="T65" fmla="*/ 332 h 1760"/>
                  <a:gd name="T66" fmla="*/ 3012 w 3422"/>
                  <a:gd name="T67" fmla="*/ 372 h 1760"/>
                  <a:gd name="T68" fmla="*/ 2912 w 3422"/>
                  <a:gd name="T69" fmla="*/ 270 h 1760"/>
                  <a:gd name="T70" fmla="*/ 2980 w 3422"/>
                  <a:gd name="T71" fmla="*/ 204 h 1760"/>
                  <a:gd name="T72" fmla="*/ 3092 w 3422"/>
                  <a:gd name="T73" fmla="*/ 260 h 1760"/>
                  <a:gd name="T74" fmla="*/ 3164 w 3422"/>
                  <a:gd name="T75" fmla="*/ 180 h 1760"/>
                  <a:gd name="T76" fmla="*/ 3272 w 3422"/>
                  <a:gd name="T77" fmla="*/ 150 h 1760"/>
                  <a:gd name="T78" fmla="*/ 3122 w 3422"/>
                  <a:gd name="T79" fmla="*/ 0 h 1760"/>
                  <a:gd name="T80" fmla="*/ 2924 w 3422"/>
                  <a:gd name="T81" fmla="*/ 92 h 1760"/>
                  <a:gd name="T82" fmla="*/ 2702 w 3422"/>
                  <a:gd name="T83" fmla="*/ 120 h 1760"/>
                  <a:gd name="T84" fmla="*/ 1852 w 3422"/>
                  <a:gd name="T85" fmla="*/ 372 h 1760"/>
                  <a:gd name="T86" fmla="*/ 1477 w 3422"/>
                  <a:gd name="T87" fmla="*/ 532 h 1760"/>
                  <a:gd name="T88" fmla="*/ 939 w 3422"/>
                  <a:gd name="T89" fmla="*/ 683 h 1760"/>
                  <a:gd name="T90" fmla="*/ 942 w 3422"/>
                  <a:gd name="T91" fmla="*/ 797 h 1760"/>
                  <a:gd name="T92" fmla="*/ 871 w 3422"/>
                  <a:gd name="T93" fmla="*/ 892 h 1760"/>
                  <a:gd name="T94" fmla="*/ 513 w 3422"/>
                  <a:gd name="T95" fmla="*/ 1070 h 1760"/>
                  <a:gd name="T96" fmla="*/ 545 w 3422"/>
                  <a:gd name="T97" fmla="*/ 1164 h 1760"/>
                  <a:gd name="T98" fmla="*/ 171 w 3422"/>
                  <a:gd name="T99" fmla="*/ 1451 h 1760"/>
                  <a:gd name="T100" fmla="*/ 93 w 3422"/>
                  <a:gd name="T101" fmla="*/ 1583 h 1760"/>
                  <a:gd name="T102" fmla="*/ 3 w 3422"/>
                  <a:gd name="T103" fmla="*/ 1614 h 1760"/>
                  <a:gd name="T104" fmla="*/ 0 w 3422"/>
                  <a:gd name="T105" fmla="*/ 1760 h 176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422"/>
                  <a:gd name="T160" fmla="*/ 0 h 1760"/>
                  <a:gd name="T161" fmla="*/ 3422 w 3422"/>
                  <a:gd name="T162" fmla="*/ 1760 h 176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422" h="1760">
                    <a:moveTo>
                      <a:pt x="0" y="1760"/>
                    </a:moveTo>
                    <a:lnTo>
                      <a:pt x="168" y="1738"/>
                    </a:lnTo>
                    <a:lnTo>
                      <a:pt x="369" y="1675"/>
                    </a:lnTo>
                    <a:lnTo>
                      <a:pt x="487" y="1657"/>
                    </a:lnTo>
                    <a:lnTo>
                      <a:pt x="848" y="1490"/>
                    </a:lnTo>
                    <a:lnTo>
                      <a:pt x="1082" y="1419"/>
                    </a:lnTo>
                    <a:lnTo>
                      <a:pt x="1283" y="1365"/>
                    </a:lnTo>
                    <a:lnTo>
                      <a:pt x="1452" y="1386"/>
                    </a:lnTo>
                    <a:lnTo>
                      <a:pt x="1542" y="1478"/>
                    </a:lnTo>
                    <a:lnTo>
                      <a:pt x="1726" y="1418"/>
                    </a:lnTo>
                    <a:lnTo>
                      <a:pt x="1961" y="1298"/>
                    </a:lnTo>
                    <a:lnTo>
                      <a:pt x="2209" y="1511"/>
                    </a:lnTo>
                    <a:lnTo>
                      <a:pt x="2411" y="1626"/>
                    </a:lnTo>
                    <a:lnTo>
                      <a:pt x="2468" y="1748"/>
                    </a:lnTo>
                    <a:lnTo>
                      <a:pt x="2672" y="1590"/>
                    </a:lnTo>
                    <a:lnTo>
                      <a:pt x="2772" y="1460"/>
                    </a:lnTo>
                    <a:lnTo>
                      <a:pt x="2836" y="1300"/>
                    </a:lnTo>
                    <a:lnTo>
                      <a:pt x="2924" y="1148"/>
                    </a:lnTo>
                    <a:lnTo>
                      <a:pt x="3076" y="1068"/>
                    </a:lnTo>
                    <a:lnTo>
                      <a:pt x="3182" y="990"/>
                    </a:lnTo>
                    <a:lnTo>
                      <a:pt x="3244" y="932"/>
                    </a:lnTo>
                    <a:lnTo>
                      <a:pt x="3182" y="870"/>
                    </a:lnTo>
                    <a:lnTo>
                      <a:pt x="3002" y="960"/>
                    </a:lnTo>
                    <a:lnTo>
                      <a:pt x="2972" y="870"/>
                    </a:lnTo>
                    <a:lnTo>
                      <a:pt x="3076" y="844"/>
                    </a:lnTo>
                    <a:lnTo>
                      <a:pt x="3124" y="780"/>
                    </a:lnTo>
                    <a:lnTo>
                      <a:pt x="3122" y="660"/>
                    </a:lnTo>
                    <a:lnTo>
                      <a:pt x="3302" y="600"/>
                    </a:lnTo>
                    <a:lnTo>
                      <a:pt x="3404" y="476"/>
                    </a:lnTo>
                    <a:lnTo>
                      <a:pt x="3422" y="360"/>
                    </a:lnTo>
                    <a:lnTo>
                      <a:pt x="3302" y="240"/>
                    </a:lnTo>
                    <a:lnTo>
                      <a:pt x="3272" y="360"/>
                    </a:lnTo>
                    <a:lnTo>
                      <a:pt x="3180" y="332"/>
                    </a:lnTo>
                    <a:lnTo>
                      <a:pt x="3012" y="372"/>
                    </a:lnTo>
                    <a:lnTo>
                      <a:pt x="2912" y="270"/>
                    </a:lnTo>
                    <a:lnTo>
                      <a:pt x="2980" y="204"/>
                    </a:lnTo>
                    <a:lnTo>
                      <a:pt x="3092" y="260"/>
                    </a:lnTo>
                    <a:lnTo>
                      <a:pt x="3164" y="180"/>
                    </a:lnTo>
                    <a:lnTo>
                      <a:pt x="3272" y="150"/>
                    </a:lnTo>
                    <a:lnTo>
                      <a:pt x="3122" y="0"/>
                    </a:lnTo>
                    <a:lnTo>
                      <a:pt x="2924" y="92"/>
                    </a:lnTo>
                    <a:lnTo>
                      <a:pt x="2702" y="120"/>
                    </a:lnTo>
                    <a:lnTo>
                      <a:pt x="1852" y="372"/>
                    </a:lnTo>
                    <a:lnTo>
                      <a:pt x="1477" y="532"/>
                    </a:lnTo>
                    <a:lnTo>
                      <a:pt x="939" y="683"/>
                    </a:lnTo>
                    <a:lnTo>
                      <a:pt x="942" y="797"/>
                    </a:lnTo>
                    <a:lnTo>
                      <a:pt x="871" y="892"/>
                    </a:lnTo>
                    <a:lnTo>
                      <a:pt x="513" y="1070"/>
                    </a:lnTo>
                    <a:lnTo>
                      <a:pt x="545" y="1164"/>
                    </a:lnTo>
                    <a:lnTo>
                      <a:pt x="171" y="1451"/>
                    </a:lnTo>
                    <a:lnTo>
                      <a:pt x="93" y="1583"/>
                    </a:lnTo>
                    <a:lnTo>
                      <a:pt x="3" y="1614"/>
                    </a:lnTo>
                    <a:lnTo>
                      <a:pt x="0" y="1760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3" name="Freeform 111">
                <a:extLst>
                  <a:ext uri="{FF2B5EF4-FFF2-40B4-BE49-F238E27FC236}">
                    <a16:creationId xmlns:a16="http://schemas.microsoft.com/office/drawing/2014/main" id="{CE01480D-7506-E4F4-44CA-5CA0288A95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4125" y="2884488"/>
                <a:ext cx="792163" cy="582613"/>
              </a:xfrm>
              <a:custGeom>
                <a:avLst/>
                <a:gdLst>
                  <a:gd name="T0" fmla="*/ 51 w 2495"/>
                  <a:gd name="T1" fmla="*/ 1279 h 1836"/>
                  <a:gd name="T2" fmla="*/ 175 w 2495"/>
                  <a:gd name="T3" fmla="*/ 1371 h 1836"/>
                  <a:gd name="T4" fmla="*/ 277 w 2495"/>
                  <a:gd name="T5" fmla="*/ 1363 h 1836"/>
                  <a:gd name="T6" fmla="*/ 339 w 2495"/>
                  <a:gd name="T7" fmla="*/ 1440 h 1836"/>
                  <a:gd name="T8" fmla="*/ 411 w 2495"/>
                  <a:gd name="T9" fmla="*/ 1462 h 1836"/>
                  <a:gd name="T10" fmla="*/ 486 w 2495"/>
                  <a:gd name="T11" fmla="*/ 1386 h 1836"/>
                  <a:gd name="T12" fmla="*/ 637 w 2495"/>
                  <a:gd name="T13" fmla="*/ 1310 h 1836"/>
                  <a:gd name="T14" fmla="*/ 804 w 2495"/>
                  <a:gd name="T15" fmla="*/ 1234 h 1836"/>
                  <a:gd name="T16" fmla="*/ 835 w 2495"/>
                  <a:gd name="T17" fmla="*/ 1143 h 1836"/>
                  <a:gd name="T18" fmla="*/ 811 w 2495"/>
                  <a:gd name="T19" fmla="*/ 1026 h 1836"/>
                  <a:gd name="T20" fmla="*/ 895 w 2495"/>
                  <a:gd name="T21" fmla="*/ 831 h 1836"/>
                  <a:gd name="T22" fmla="*/ 1010 w 2495"/>
                  <a:gd name="T23" fmla="*/ 740 h 1836"/>
                  <a:gd name="T24" fmla="*/ 1146 w 2495"/>
                  <a:gd name="T25" fmla="*/ 512 h 1836"/>
                  <a:gd name="T26" fmla="*/ 1275 w 2495"/>
                  <a:gd name="T27" fmla="*/ 299 h 1836"/>
                  <a:gd name="T28" fmla="*/ 1312 w 2495"/>
                  <a:gd name="T29" fmla="*/ 170 h 1836"/>
                  <a:gd name="T30" fmla="*/ 1358 w 2495"/>
                  <a:gd name="T31" fmla="*/ 109 h 1836"/>
                  <a:gd name="T32" fmla="*/ 1487 w 2495"/>
                  <a:gd name="T33" fmla="*/ 102 h 1836"/>
                  <a:gd name="T34" fmla="*/ 1574 w 2495"/>
                  <a:gd name="T35" fmla="*/ 0 h 1836"/>
                  <a:gd name="T36" fmla="*/ 1694 w 2495"/>
                  <a:gd name="T37" fmla="*/ 56 h 1836"/>
                  <a:gd name="T38" fmla="*/ 1698 w 2495"/>
                  <a:gd name="T39" fmla="*/ 78 h 1836"/>
                  <a:gd name="T40" fmla="*/ 1698 w 2495"/>
                  <a:gd name="T41" fmla="*/ 106 h 1836"/>
                  <a:gd name="T42" fmla="*/ 1692 w 2495"/>
                  <a:gd name="T43" fmla="*/ 185 h 1836"/>
                  <a:gd name="T44" fmla="*/ 1751 w 2495"/>
                  <a:gd name="T45" fmla="*/ 284 h 1836"/>
                  <a:gd name="T46" fmla="*/ 2034 w 2495"/>
                  <a:gd name="T47" fmla="*/ 455 h 1836"/>
                  <a:gd name="T48" fmla="*/ 2154 w 2495"/>
                  <a:gd name="T49" fmla="*/ 436 h 1836"/>
                  <a:gd name="T50" fmla="*/ 2262 w 2495"/>
                  <a:gd name="T51" fmla="*/ 540 h 1836"/>
                  <a:gd name="T52" fmla="*/ 2233 w 2495"/>
                  <a:gd name="T53" fmla="*/ 597 h 1836"/>
                  <a:gd name="T54" fmla="*/ 2119 w 2495"/>
                  <a:gd name="T55" fmla="*/ 540 h 1836"/>
                  <a:gd name="T56" fmla="*/ 2091 w 2495"/>
                  <a:gd name="T57" fmla="*/ 654 h 1836"/>
                  <a:gd name="T58" fmla="*/ 2290 w 2495"/>
                  <a:gd name="T59" fmla="*/ 711 h 1836"/>
                  <a:gd name="T60" fmla="*/ 2319 w 2495"/>
                  <a:gd name="T61" fmla="*/ 853 h 1836"/>
                  <a:gd name="T62" fmla="*/ 2233 w 2495"/>
                  <a:gd name="T63" fmla="*/ 940 h 1836"/>
                  <a:gd name="T64" fmla="*/ 2412 w 2495"/>
                  <a:gd name="T65" fmla="*/ 968 h 1836"/>
                  <a:gd name="T66" fmla="*/ 2495 w 2495"/>
                  <a:gd name="T67" fmla="*/ 968 h 1836"/>
                  <a:gd name="T68" fmla="*/ 2467 w 2495"/>
                  <a:gd name="T69" fmla="*/ 1088 h 1836"/>
                  <a:gd name="T70" fmla="*/ 2285 w 2495"/>
                  <a:gd name="T71" fmla="*/ 1173 h 1836"/>
                  <a:gd name="T72" fmla="*/ 2072 w 2495"/>
                  <a:gd name="T73" fmla="*/ 1199 h 1836"/>
                  <a:gd name="T74" fmla="*/ 1273 w 2495"/>
                  <a:gd name="T75" fmla="*/ 1436 h 1836"/>
                  <a:gd name="T76" fmla="*/ 904 w 2495"/>
                  <a:gd name="T77" fmla="*/ 1593 h 1836"/>
                  <a:gd name="T78" fmla="*/ 402 w 2495"/>
                  <a:gd name="T79" fmla="*/ 1733 h 1836"/>
                  <a:gd name="T80" fmla="*/ 268 w 2495"/>
                  <a:gd name="T81" fmla="*/ 1794 h 1836"/>
                  <a:gd name="T82" fmla="*/ 34 w 2495"/>
                  <a:gd name="T83" fmla="*/ 1836 h 1836"/>
                  <a:gd name="T84" fmla="*/ 54 w 2495"/>
                  <a:gd name="T85" fmla="*/ 1753 h 1836"/>
                  <a:gd name="T86" fmla="*/ 0 w 2495"/>
                  <a:gd name="T87" fmla="*/ 1620 h 1836"/>
                  <a:gd name="T88" fmla="*/ 58 w 2495"/>
                  <a:gd name="T89" fmla="*/ 1517 h 1836"/>
                  <a:gd name="T90" fmla="*/ 66 w 2495"/>
                  <a:gd name="T91" fmla="*/ 1400 h 1836"/>
                  <a:gd name="T92" fmla="*/ 51 w 2495"/>
                  <a:gd name="T93" fmla="*/ 1279 h 18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495"/>
                  <a:gd name="T142" fmla="*/ 0 h 1836"/>
                  <a:gd name="T143" fmla="*/ 2495 w 2495"/>
                  <a:gd name="T144" fmla="*/ 1836 h 18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495" h="1836">
                    <a:moveTo>
                      <a:pt x="51" y="1279"/>
                    </a:moveTo>
                    <a:lnTo>
                      <a:pt x="175" y="1371"/>
                    </a:lnTo>
                    <a:lnTo>
                      <a:pt x="277" y="1363"/>
                    </a:lnTo>
                    <a:lnTo>
                      <a:pt x="339" y="1440"/>
                    </a:lnTo>
                    <a:lnTo>
                      <a:pt x="411" y="1462"/>
                    </a:lnTo>
                    <a:lnTo>
                      <a:pt x="486" y="1386"/>
                    </a:lnTo>
                    <a:lnTo>
                      <a:pt x="637" y="1310"/>
                    </a:lnTo>
                    <a:lnTo>
                      <a:pt x="804" y="1234"/>
                    </a:lnTo>
                    <a:lnTo>
                      <a:pt x="835" y="1143"/>
                    </a:lnTo>
                    <a:lnTo>
                      <a:pt x="811" y="1026"/>
                    </a:lnTo>
                    <a:lnTo>
                      <a:pt x="895" y="831"/>
                    </a:lnTo>
                    <a:lnTo>
                      <a:pt x="1010" y="740"/>
                    </a:lnTo>
                    <a:lnTo>
                      <a:pt x="1146" y="512"/>
                    </a:lnTo>
                    <a:lnTo>
                      <a:pt x="1275" y="299"/>
                    </a:lnTo>
                    <a:lnTo>
                      <a:pt x="1312" y="170"/>
                    </a:lnTo>
                    <a:lnTo>
                      <a:pt x="1358" y="109"/>
                    </a:lnTo>
                    <a:lnTo>
                      <a:pt x="1487" y="102"/>
                    </a:lnTo>
                    <a:lnTo>
                      <a:pt x="1574" y="0"/>
                    </a:lnTo>
                    <a:lnTo>
                      <a:pt x="1694" y="56"/>
                    </a:lnTo>
                    <a:lnTo>
                      <a:pt x="1698" y="78"/>
                    </a:lnTo>
                    <a:lnTo>
                      <a:pt x="1698" y="106"/>
                    </a:lnTo>
                    <a:lnTo>
                      <a:pt x="1692" y="185"/>
                    </a:lnTo>
                    <a:lnTo>
                      <a:pt x="1751" y="284"/>
                    </a:lnTo>
                    <a:lnTo>
                      <a:pt x="2034" y="455"/>
                    </a:lnTo>
                    <a:lnTo>
                      <a:pt x="2154" y="436"/>
                    </a:lnTo>
                    <a:lnTo>
                      <a:pt x="2262" y="540"/>
                    </a:lnTo>
                    <a:lnTo>
                      <a:pt x="2233" y="597"/>
                    </a:lnTo>
                    <a:lnTo>
                      <a:pt x="2119" y="540"/>
                    </a:lnTo>
                    <a:lnTo>
                      <a:pt x="2091" y="654"/>
                    </a:lnTo>
                    <a:lnTo>
                      <a:pt x="2290" y="711"/>
                    </a:lnTo>
                    <a:lnTo>
                      <a:pt x="2319" y="853"/>
                    </a:lnTo>
                    <a:lnTo>
                      <a:pt x="2233" y="940"/>
                    </a:lnTo>
                    <a:lnTo>
                      <a:pt x="2412" y="968"/>
                    </a:lnTo>
                    <a:lnTo>
                      <a:pt x="2495" y="968"/>
                    </a:lnTo>
                    <a:lnTo>
                      <a:pt x="2467" y="1088"/>
                    </a:lnTo>
                    <a:lnTo>
                      <a:pt x="2285" y="1173"/>
                    </a:lnTo>
                    <a:lnTo>
                      <a:pt x="2072" y="1199"/>
                    </a:lnTo>
                    <a:lnTo>
                      <a:pt x="1273" y="1436"/>
                    </a:lnTo>
                    <a:lnTo>
                      <a:pt x="904" y="1593"/>
                    </a:lnTo>
                    <a:lnTo>
                      <a:pt x="402" y="1733"/>
                    </a:lnTo>
                    <a:lnTo>
                      <a:pt x="268" y="1794"/>
                    </a:lnTo>
                    <a:lnTo>
                      <a:pt x="34" y="1836"/>
                    </a:lnTo>
                    <a:lnTo>
                      <a:pt x="54" y="1753"/>
                    </a:lnTo>
                    <a:lnTo>
                      <a:pt x="0" y="1620"/>
                    </a:lnTo>
                    <a:lnTo>
                      <a:pt x="58" y="1517"/>
                    </a:lnTo>
                    <a:lnTo>
                      <a:pt x="66" y="1400"/>
                    </a:lnTo>
                    <a:lnTo>
                      <a:pt x="51" y="127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4" name="Freeform 112">
                <a:extLst>
                  <a:ext uri="{FF2B5EF4-FFF2-40B4-BE49-F238E27FC236}">
                    <a16:creationId xmlns:a16="http://schemas.microsoft.com/office/drawing/2014/main" id="{D7363CD1-C585-B61B-1305-EA281D0594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6025" y="2820988"/>
                <a:ext cx="538163" cy="527050"/>
              </a:xfrm>
              <a:custGeom>
                <a:avLst/>
                <a:gdLst>
                  <a:gd name="T0" fmla="*/ 527 w 1790"/>
                  <a:gd name="T1" fmla="*/ 24 h 1751"/>
                  <a:gd name="T2" fmla="*/ 599 w 1790"/>
                  <a:gd name="T3" fmla="*/ 0 h 1751"/>
                  <a:gd name="T4" fmla="*/ 623 w 1790"/>
                  <a:gd name="T5" fmla="*/ 272 h 1751"/>
                  <a:gd name="T6" fmla="*/ 686 w 1790"/>
                  <a:gd name="T7" fmla="*/ 380 h 1751"/>
                  <a:gd name="T8" fmla="*/ 879 w 1790"/>
                  <a:gd name="T9" fmla="*/ 344 h 1751"/>
                  <a:gd name="T10" fmla="*/ 986 w 1790"/>
                  <a:gd name="T11" fmla="*/ 260 h 1751"/>
                  <a:gd name="T12" fmla="*/ 1076 w 1790"/>
                  <a:gd name="T13" fmla="*/ 260 h 1751"/>
                  <a:gd name="T14" fmla="*/ 1106 w 1790"/>
                  <a:gd name="T15" fmla="*/ 410 h 1751"/>
                  <a:gd name="T16" fmla="*/ 1166 w 1790"/>
                  <a:gd name="T17" fmla="*/ 410 h 1751"/>
                  <a:gd name="T18" fmla="*/ 1262 w 1790"/>
                  <a:gd name="T19" fmla="*/ 304 h 1751"/>
                  <a:gd name="T20" fmla="*/ 1366 w 1790"/>
                  <a:gd name="T21" fmla="*/ 240 h 1751"/>
                  <a:gd name="T22" fmla="*/ 1478 w 1790"/>
                  <a:gd name="T23" fmla="*/ 224 h 1751"/>
                  <a:gd name="T24" fmla="*/ 1526 w 1790"/>
                  <a:gd name="T25" fmla="*/ 140 h 1751"/>
                  <a:gd name="T26" fmla="*/ 1595 w 1790"/>
                  <a:gd name="T27" fmla="*/ 113 h 1751"/>
                  <a:gd name="T28" fmla="*/ 1678 w 1790"/>
                  <a:gd name="T29" fmla="*/ 168 h 1751"/>
                  <a:gd name="T30" fmla="*/ 1790 w 1790"/>
                  <a:gd name="T31" fmla="*/ 213 h 1751"/>
                  <a:gd name="T32" fmla="*/ 1694 w 1790"/>
                  <a:gd name="T33" fmla="*/ 320 h 1751"/>
                  <a:gd name="T34" fmla="*/ 1560 w 1790"/>
                  <a:gd name="T35" fmla="*/ 325 h 1751"/>
                  <a:gd name="T36" fmla="*/ 1513 w 1790"/>
                  <a:gd name="T37" fmla="*/ 391 h 1751"/>
                  <a:gd name="T38" fmla="*/ 1471 w 1790"/>
                  <a:gd name="T39" fmla="*/ 525 h 1751"/>
                  <a:gd name="T40" fmla="*/ 1190 w 1790"/>
                  <a:gd name="T41" fmla="*/ 991 h 1751"/>
                  <a:gd name="T42" fmla="*/ 1070 w 1790"/>
                  <a:gd name="T43" fmla="*/ 1087 h 1751"/>
                  <a:gd name="T44" fmla="*/ 987 w 1790"/>
                  <a:gd name="T45" fmla="*/ 1291 h 1751"/>
                  <a:gd name="T46" fmla="*/ 1007 w 1790"/>
                  <a:gd name="T47" fmla="*/ 1414 h 1751"/>
                  <a:gd name="T48" fmla="*/ 976 w 1790"/>
                  <a:gd name="T49" fmla="*/ 1510 h 1751"/>
                  <a:gd name="T50" fmla="*/ 786 w 1790"/>
                  <a:gd name="T51" fmla="*/ 1597 h 1751"/>
                  <a:gd name="T52" fmla="*/ 639 w 1790"/>
                  <a:gd name="T53" fmla="*/ 1672 h 1751"/>
                  <a:gd name="T54" fmla="*/ 561 w 1790"/>
                  <a:gd name="T55" fmla="*/ 1751 h 1751"/>
                  <a:gd name="T56" fmla="*/ 486 w 1790"/>
                  <a:gd name="T57" fmla="*/ 1726 h 1751"/>
                  <a:gd name="T58" fmla="*/ 423 w 1790"/>
                  <a:gd name="T59" fmla="*/ 1648 h 1751"/>
                  <a:gd name="T60" fmla="*/ 309 w 1790"/>
                  <a:gd name="T61" fmla="*/ 1654 h 1751"/>
                  <a:gd name="T62" fmla="*/ 186 w 1790"/>
                  <a:gd name="T63" fmla="*/ 1562 h 1751"/>
                  <a:gd name="T64" fmla="*/ 77 w 1790"/>
                  <a:gd name="T65" fmla="*/ 1471 h 1751"/>
                  <a:gd name="T66" fmla="*/ 56 w 1790"/>
                  <a:gd name="T67" fmla="*/ 1292 h 1751"/>
                  <a:gd name="T68" fmla="*/ 0 w 1790"/>
                  <a:gd name="T69" fmla="*/ 1228 h 1751"/>
                  <a:gd name="T70" fmla="*/ 123 w 1790"/>
                  <a:gd name="T71" fmla="*/ 1109 h 1751"/>
                  <a:gd name="T72" fmla="*/ 150 w 1790"/>
                  <a:gd name="T73" fmla="*/ 1007 h 1751"/>
                  <a:gd name="T74" fmla="*/ 150 w 1790"/>
                  <a:gd name="T75" fmla="*/ 872 h 1751"/>
                  <a:gd name="T76" fmla="*/ 248 w 1790"/>
                  <a:gd name="T77" fmla="*/ 886 h 1751"/>
                  <a:gd name="T78" fmla="*/ 287 w 1790"/>
                  <a:gd name="T79" fmla="*/ 792 h 1751"/>
                  <a:gd name="T80" fmla="*/ 273 w 1790"/>
                  <a:gd name="T81" fmla="*/ 690 h 1751"/>
                  <a:gd name="T82" fmla="*/ 374 w 1790"/>
                  <a:gd name="T83" fmla="*/ 615 h 1751"/>
                  <a:gd name="T84" fmla="*/ 483 w 1790"/>
                  <a:gd name="T85" fmla="*/ 476 h 1751"/>
                  <a:gd name="T86" fmla="*/ 543 w 1790"/>
                  <a:gd name="T87" fmla="*/ 294 h 1751"/>
                  <a:gd name="T88" fmla="*/ 527 w 1790"/>
                  <a:gd name="T89" fmla="*/ 24 h 175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790"/>
                  <a:gd name="T136" fmla="*/ 0 h 1751"/>
                  <a:gd name="T137" fmla="*/ 1790 w 1790"/>
                  <a:gd name="T138" fmla="*/ 1751 h 175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790" h="1751">
                    <a:moveTo>
                      <a:pt x="527" y="24"/>
                    </a:moveTo>
                    <a:lnTo>
                      <a:pt x="599" y="0"/>
                    </a:lnTo>
                    <a:lnTo>
                      <a:pt x="623" y="272"/>
                    </a:lnTo>
                    <a:lnTo>
                      <a:pt x="686" y="380"/>
                    </a:lnTo>
                    <a:lnTo>
                      <a:pt x="879" y="344"/>
                    </a:lnTo>
                    <a:lnTo>
                      <a:pt x="986" y="260"/>
                    </a:lnTo>
                    <a:lnTo>
                      <a:pt x="1076" y="260"/>
                    </a:lnTo>
                    <a:lnTo>
                      <a:pt x="1106" y="410"/>
                    </a:lnTo>
                    <a:lnTo>
                      <a:pt x="1166" y="410"/>
                    </a:lnTo>
                    <a:lnTo>
                      <a:pt x="1262" y="304"/>
                    </a:lnTo>
                    <a:lnTo>
                      <a:pt x="1366" y="240"/>
                    </a:lnTo>
                    <a:lnTo>
                      <a:pt x="1478" y="224"/>
                    </a:lnTo>
                    <a:lnTo>
                      <a:pt x="1526" y="140"/>
                    </a:lnTo>
                    <a:lnTo>
                      <a:pt x="1595" y="113"/>
                    </a:lnTo>
                    <a:lnTo>
                      <a:pt x="1678" y="168"/>
                    </a:lnTo>
                    <a:lnTo>
                      <a:pt x="1790" y="213"/>
                    </a:lnTo>
                    <a:lnTo>
                      <a:pt x="1694" y="320"/>
                    </a:lnTo>
                    <a:lnTo>
                      <a:pt x="1560" y="325"/>
                    </a:lnTo>
                    <a:lnTo>
                      <a:pt x="1513" y="391"/>
                    </a:lnTo>
                    <a:lnTo>
                      <a:pt x="1471" y="525"/>
                    </a:lnTo>
                    <a:lnTo>
                      <a:pt x="1190" y="991"/>
                    </a:lnTo>
                    <a:lnTo>
                      <a:pt x="1070" y="1087"/>
                    </a:lnTo>
                    <a:lnTo>
                      <a:pt x="987" y="1291"/>
                    </a:lnTo>
                    <a:lnTo>
                      <a:pt x="1007" y="1414"/>
                    </a:lnTo>
                    <a:lnTo>
                      <a:pt x="976" y="1510"/>
                    </a:lnTo>
                    <a:lnTo>
                      <a:pt x="786" y="1597"/>
                    </a:lnTo>
                    <a:lnTo>
                      <a:pt x="639" y="1672"/>
                    </a:lnTo>
                    <a:lnTo>
                      <a:pt x="561" y="1751"/>
                    </a:lnTo>
                    <a:lnTo>
                      <a:pt x="486" y="1726"/>
                    </a:lnTo>
                    <a:lnTo>
                      <a:pt x="423" y="1648"/>
                    </a:lnTo>
                    <a:lnTo>
                      <a:pt x="309" y="1654"/>
                    </a:lnTo>
                    <a:lnTo>
                      <a:pt x="186" y="1562"/>
                    </a:lnTo>
                    <a:lnTo>
                      <a:pt x="77" y="1471"/>
                    </a:lnTo>
                    <a:lnTo>
                      <a:pt x="56" y="1292"/>
                    </a:lnTo>
                    <a:lnTo>
                      <a:pt x="0" y="1228"/>
                    </a:lnTo>
                    <a:lnTo>
                      <a:pt x="123" y="1109"/>
                    </a:lnTo>
                    <a:lnTo>
                      <a:pt x="150" y="1007"/>
                    </a:lnTo>
                    <a:lnTo>
                      <a:pt x="150" y="872"/>
                    </a:lnTo>
                    <a:lnTo>
                      <a:pt x="248" y="886"/>
                    </a:lnTo>
                    <a:lnTo>
                      <a:pt x="287" y="792"/>
                    </a:lnTo>
                    <a:lnTo>
                      <a:pt x="273" y="690"/>
                    </a:lnTo>
                    <a:lnTo>
                      <a:pt x="374" y="615"/>
                    </a:lnTo>
                    <a:lnTo>
                      <a:pt x="483" y="476"/>
                    </a:lnTo>
                    <a:lnTo>
                      <a:pt x="543" y="294"/>
                    </a:lnTo>
                    <a:lnTo>
                      <a:pt x="527" y="24"/>
                    </a:lnTo>
                    <a:close/>
                  </a:path>
                </a:pathLst>
              </a:custGeom>
              <a:solidFill>
                <a:srgbClr val="D9D9D9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5" name="Freeform 113">
                <a:extLst>
                  <a:ext uri="{FF2B5EF4-FFF2-40B4-BE49-F238E27FC236}">
                    <a16:creationId xmlns:a16="http://schemas.microsoft.com/office/drawing/2014/main" id="{587FA076-E331-8DB0-7CED-B19FD4FC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8288" y="2765425"/>
                <a:ext cx="531813" cy="263525"/>
              </a:xfrm>
              <a:custGeom>
                <a:avLst/>
                <a:gdLst>
                  <a:gd name="T0" fmla="*/ 853 w 1675"/>
                  <a:gd name="T1" fmla="*/ 659 h 830"/>
                  <a:gd name="T2" fmla="*/ 1136 w 1675"/>
                  <a:gd name="T3" fmla="*/ 830 h 830"/>
                  <a:gd name="T4" fmla="*/ 1256 w 1675"/>
                  <a:gd name="T5" fmla="*/ 810 h 830"/>
                  <a:gd name="T6" fmla="*/ 1269 w 1675"/>
                  <a:gd name="T7" fmla="*/ 736 h 830"/>
                  <a:gd name="T8" fmla="*/ 1250 w 1675"/>
                  <a:gd name="T9" fmla="*/ 697 h 830"/>
                  <a:gd name="T10" fmla="*/ 1250 w 1675"/>
                  <a:gd name="T11" fmla="*/ 646 h 830"/>
                  <a:gd name="T12" fmla="*/ 1205 w 1675"/>
                  <a:gd name="T13" fmla="*/ 579 h 830"/>
                  <a:gd name="T14" fmla="*/ 1165 w 1675"/>
                  <a:gd name="T15" fmla="*/ 494 h 830"/>
                  <a:gd name="T16" fmla="*/ 1131 w 1675"/>
                  <a:gd name="T17" fmla="*/ 397 h 830"/>
                  <a:gd name="T18" fmla="*/ 1091 w 1675"/>
                  <a:gd name="T19" fmla="*/ 340 h 830"/>
                  <a:gd name="T20" fmla="*/ 1136 w 1675"/>
                  <a:gd name="T21" fmla="*/ 251 h 830"/>
                  <a:gd name="T22" fmla="*/ 1136 w 1675"/>
                  <a:gd name="T23" fmla="*/ 138 h 830"/>
                  <a:gd name="T24" fmla="*/ 1250 w 1675"/>
                  <a:gd name="T25" fmla="*/ 223 h 830"/>
                  <a:gd name="T26" fmla="*/ 1228 w 1675"/>
                  <a:gd name="T27" fmla="*/ 340 h 830"/>
                  <a:gd name="T28" fmla="*/ 1222 w 1675"/>
                  <a:gd name="T29" fmla="*/ 420 h 830"/>
                  <a:gd name="T30" fmla="*/ 1273 w 1675"/>
                  <a:gd name="T31" fmla="*/ 460 h 830"/>
                  <a:gd name="T32" fmla="*/ 1313 w 1675"/>
                  <a:gd name="T33" fmla="*/ 499 h 830"/>
                  <a:gd name="T34" fmla="*/ 1296 w 1675"/>
                  <a:gd name="T35" fmla="*/ 556 h 830"/>
                  <a:gd name="T36" fmla="*/ 1347 w 1675"/>
                  <a:gd name="T37" fmla="*/ 613 h 830"/>
                  <a:gd name="T38" fmla="*/ 1421 w 1675"/>
                  <a:gd name="T39" fmla="*/ 619 h 830"/>
                  <a:gd name="T40" fmla="*/ 1507 w 1675"/>
                  <a:gd name="T41" fmla="*/ 705 h 830"/>
                  <a:gd name="T42" fmla="*/ 1581 w 1675"/>
                  <a:gd name="T43" fmla="*/ 703 h 830"/>
                  <a:gd name="T44" fmla="*/ 1661 w 1675"/>
                  <a:gd name="T45" fmla="*/ 686 h 830"/>
                  <a:gd name="T46" fmla="*/ 1672 w 1675"/>
                  <a:gd name="T47" fmla="*/ 590 h 830"/>
                  <a:gd name="T48" fmla="*/ 1675 w 1675"/>
                  <a:gd name="T49" fmla="*/ 517 h 830"/>
                  <a:gd name="T50" fmla="*/ 1605 w 1675"/>
                  <a:gd name="T51" fmla="*/ 527 h 830"/>
                  <a:gd name="T52" fmla="*/ 1515 w 1675"/>
                  <a:gd name="T53" fmla="*/ 564 h 830"/>
                  <a:gd name="T54" fmla="*/ 1484 w 1675"/>
                  <a:gd name="T55" fmla="*/ 511 h 830"/>
                  <a:gd name="T56" fmla="*/ 1444 w 1675"/>
                  <a:gd name="T57" fmla="*/ 408 h 830"/>
                  <a:gd name="T58" fmla="*/ 1418 w 1675"/>
                  <a:gd name="T59" fmla="*/ 314 h 830"/>
                  <a:gd name="T60" fmla="*/ 1381 w 1675"/>
                  <a:gd name="T61" fmla="*/ 249 h 830"/>
                  <a:gd name="T62" fmla="*/ 1362 w 1675"/>
                  <a:gd name="T63" fmla="*/ 163 h 830"/>
                  <a:gd name="T64" fmla="*/ 1323 w 1675"/>
                  <a:gd name="T65" fmla="*/ 95 h 830"/>
                  <a:gd name="T66" fmla="*/ 1288 w 1675"/>
                  <a:gd name="T67" fmla="*/ 0 h 830"/>
                  <a:gd name="T68" fmla="*/ 1222 w 1675"/>
                  <a:gd name="T69" fmla="*/ 45 h 830"/>
                  <a:gd name="T70" fmla="*/ 1165 w 1675"/>
                  <a:gd name="T71" fmla="*/ 63 h 830"/>
                  <a:gd name="T72" fmla="*/ 1051 w 1675"/>
                  <a:gd name="T73" fmla="*/ 54 h 830"/>
                  <a:gd name="T74" fmla="*/ 977 w 1675"/>
                  <a:gd name="T75" fmla="*/ 63 h 830"/>
                  <a:gd name="T76" fmla="*/ 851 w 1675"/>
                  <a:gd name="T77" fmla="*/ 119 h 830"/>
                  <a:gd name="T78" fmla="*/ 735 w 1675"/>
                  <a:gd name="T79" fmla="*/ 143 h 830"/>
                  <a:gd name="T80" fmla="*/ 662 w 1675"/>
                  <a:gd name="T81" fmla="*/ 232 h 830"/>
                  <a:gd name="T82" fmla="*/ 501 w 1675"/>
                  <a:gd name="T83" fmla="*/ 260 h 830"/>
                  <a:gd name="T84" fmla="*/ 376 w 1675"/>
                  <a:gd name="T85" fmla="*/ 304 h 830"/>
                  <a:gd name="T86" fmla="*/ 165 w 1675"/>
                  <a:gd name="T87" fmla="*/ 365 h 830"/>
                  <a:gd name="T88" fmla="*/ 0 w 1675"/>
                  <a:gd name="T89" fmla="*/ 423 h 830"/>
                  <a:gd name="T90" fmla="*/ 29 w 1675"/>
                  <a:gd name="T91" fmla="*/ 564 h 830"/>
                  <a:gd name="T92" fmla="*/ 88 w 1675"/>
                  <a:gd name="T93" fmla="*/ 564 h 830"/>
                  <a:gd name="T94" fmla="*/ 178 w 1675"/>
                  <a:gd name="T95" fmla="*/ 461 h 830"/>
                  <a:gd name="T96" fmla="*/ 277 w 1675"/>
                  <a:gd name="T97" fmla="*/ 403 h 830"/>
                  <a:gd name="T98" fmla="*/ 380 w 1675"/>
                  <a:gd name="T99" fmla="*/ 388 h 830"/>
                  <a:gd name="T100" fmla="*/ 428 w 1675"/>
                  <a:gd name="T101" fmla="*/ 308 h 830"/>
                  <a:gd name="T102" fmla="*/ 491 w 1675"/>
                  <a:gd name="T103" fmla="*/ 282 h 830"/>
                  <a:gd name="T104" fmla="*/ 571 w 1675"/>
                  <a:gd name="T105" fmla="*/ 334 h 830"/>
                  <a:gd name="T106" fmla="*/ 680 w 1675"/>
                  <a:gd name="T107" fmla="*/ 378 h 830"/>
                  <a:gd name="T108" fmla="*/ 754 w 1675"/>
                  <a:gd name="T109" fmla="*/ 412 h 830"/>
                  <a:gd name="T110" fmla="*/ 802 w 1675"/>
                  <a:gd name="T111" fmla="*/ 372 h 830"/>
                  <a:gd name="T112" fmla="*/ 871 w 1675"/>
                  <a:gd name="T113" fmla="*/ 424 h 830"/>
                  <a:gd name="T114" fmla="*/ 805 w 1675"/>
                  <a:gd name="T115" fmla="*/ 483 h 830"/>
                  <a:gd name="T116" fmla="*/ 795 w 1675"/>
                  <a:gd name="T117" fmla="*/ 563 h 830"/>
                  <a:gd name="T118" fmla="*/ 853 w 1675"/>
                  <a:gd name="T119" fmla="*/ 659 h 830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675"/>
                  <a:gd name="T181" fmla="*/ 0 h 830"/>
                  <a:gd name="T182" fmla="*/ 1675 w 1675"/>
                  <a:gd name="T183" fmla="*/ 830 h 830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675" h="830">
                    <a:moveTo>
                      <a:pt x="853" y="659"/>
                    </a:moveTo>
                    <a:lnTo>
                      <a:pt x="1136" y="830"/>
                    </a:lnTo>
                    <a:lnTo>
                      <a:pt x="1256" y="810"/>
                    </a:lnTo>
                    <a:lnTo>
                      <a:pt x="1269" y="736"/>
                    </a:lnTo>
                    <a:lnTo>
                      <a:pt x="1250" y="697"/>
                    </a:lnTo>
                    <a:lnTo>
                      <a:pt x="1250" y="646"/>
                    </a:lnTo>
                    <a:lnTo>
                      <a:pt x="1205" y="579"/>
                    </a:lnTo>
                    <a:lnTo>
                      <a:pt x="1165" y="494"/>
                    </a:lnTo>
                    <a:lnTo>
                      <a:pt x="1131" y="397"/>
                    </a:lnTo>
                    <a:lnTo>
                      <a:pt x="1091" y="340"/>
                    </a:lnTo>
                    <a:lnTo>
                      <a:pt x="1136" y="251"/>
                    </a:lnTo>
                    <a:lnTo>
                      <a:pt x="1136" y="138"/>
                    </a:lnTo>
                    <a:lnTo>
                      <a:pt x="1250" y="223"/>
                    </a:lnTo>
                    <a:lnTo>
                      <a:pt x="1228" y="340"/>
                    </a:lnTo>
                    <a:lnTo>
                      <a:pt x="1222" y="420"/>
                    </a:lnTo>
                    <a:lnTo>
                      <a:pt x="1273" y="460"/>
                    </a:lnTo>
                    <a:lnTo>
                      <a:pt x="1313" y="499"/>
                    </a:lnTo>
                    <a:lnTo>
                      <a:pt x="1296" y="556"/>
                    </a:lnTo>
                    <a:lnTo>
                      <a:pt x="1347" y="613"/>
                    </a:lnTo>
                    <a:lnTo>
                      <a:pt x="1421" y="619"/>
                    </a:lnTo>
                    <a:lnTo>
                      <a:pt x="1507" y="705"/>
                    </a:lnTo>
                    <a:lnTo>
                      <a:pt x="1581" y="703"/>
                    </a:lnTo>
                    <a:lnTo>
                      <a:pt x="1661" y="686"/>
                    </a:lnTo>
                    <a:lnTo>
                      <a:pt x="1672" y="590"/>
                    </a:lnTo>
                    <a:lnTo>
                      <a:pt x="1675" y="517"/>
                    </a:lnTo>
                    <a:lnTo>
                      <a:pt x="1605" y="527"/>
                    </a:lnTo>
                    <a:lnTo>
                      <a:pt x="1515" y="564"/>
                    </a:lnTo>
                    <a:lnTo>
                      <a:pt x="1484" y="511"/>
                    </a:lnTo>
                    <a:lnTo>
                      <a:pt x="1444" y="408"/>
                    </a:lnTo>
                    <a:lnTo>
                      <a:pt x="1418" y="314"/>
                    </a:lnTo>
                    <a:lnTo>
                      <a:pt x="1381" y="249"/>
                    </a:lnTo>
                    <a:lnTo>
                      <a:pt x="1362" y="163"/>
                    </a:lnTo>
                    <a:lnTo>
                      <a:pt x="1323" y="95"/>
                    </a:lnTo>
                    <a:lnTo>
                      <a:pt x="1288" y="0"/>
                    </a:lnTo>
                    <a:lnTo>
                      <a:pt x="1222" y="45"/>
                    </a:lnTo>
                    <a:lnTo>
                      <a:pt x="1165" y="63"/>
                    </a:lnTo>
                    <a:lnTo>
                      <a:pt x="1051" y="54"/>
                    </a:lnTo>
                    <a:lnTo>
                      <a:pt x="977" y="63"/>
                    </a:lnTo>
                    <a:lnTo>
                      <a:pt x="851" y="119"/>
                    </a:lnTo>
                    <a:lnTo>
                      <a:pt x="735" y="143"/>
                    </a:lnTo>
                    <a:lnTo>
                      <a:pt x="662" y="232"/>
                    </a:lnTo>
                    <a:lnTo>
                      <a:pt x="501" y="260"/>
                    </a:lnTo>
                    <a:lnTo>
                      <a:pt x="376" y="304"/>
                    </a:lnTo>
                    <a:lnTo>
                      <a:pt x="165" y="365"/>
                    </a:lnTo>
                    <a:lnTo>
                      <a:pt x="0" y="423"/>
                    </a:lnTo>
                    <a:lnTo>
                      <a:pt x="29" y="564"/>
                    </a:lnTo>
                    <a:lnTo>
                      <a:pt x="88" y="564"/>
                    </a:lnTo>
                    <a:lnTo>
                      <a:pt x="178" y="461"/>
                    </a:lnTo>
                    <a:lnTo>
                      <a:pt x="277" y="403"/>
                    </a:lnTo>
                    <a:lnTo>
                      <a:pt x="380" y="388"/>
                    </a:lnTo>
                    <a:lnTo>
                      <a:pt x="428" y="308"/>
                    </a:lnTo>
                    <a:lnTo>
                      <a:pt x="491" y="282"/>
                    </a:lnTo>
                    <a:lnTo>
                      <a:pt x="571" y="334"/>
                    </a:lnTo>
                    <a:lnTo>
                      <a:pt x="680" y="378"/>
                    </a:lnTo>
                    <a:lnTo>
                      <a:pt x="754" y="412"/>
                    </a:lnTo>
                    <a:lnTo>
                      <a:pt x="802" y="372"/>
                    </a:lnTo>
                    <a:lnTo>
                      <a:pt x="871" y="424"/>
                    </a:lnTo>
                    <a:lnTo>
                      <a:pt x="805" y="483"/>
                    </a:lnTo>
                    <a:lnTo>
                      <a:pt x="795" y="563"/>
                    </a:lnTo>
                    <a:lnTo>
                      <a:pt x="853" y="659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6" name="Freeform 114">
                <a:extLst>
                  <a:ext uri="{FF2B5EF4-FFF2-40B4-BE49-F238E27FC236}">
                    <a16:creationId xmlns:a16="http://schemas.microsoft.com/office/drawing/2014/main" id="{C9BE3B6E-3387-646A-49E6-D47360A4BA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26275" y="2762250"/>
                <a:ext cx="131763" cy="182563"/>
              </a:xfrm>
              <a:custGeom>
                <a:avLst/>
                <a:gdLst>
                  <a:gd name="T0" fmla="*/ 336 w 438"/>
                  <a:gd name="T1" fmla="*/ 563 h 605"/>
                  <a:gd name="T2" fmla="*/ 410 w 438"/>
                  <a:gd name="T3" fmla="*/ 552 h 605"/>
                  <a:gd name="T4" fmla="*/ 438 w 438"/>
                  <a:gd name="T5" fmla="*/ 415 h 605"/>
                  <a:gd name="T6" fmla="*/ 348 w 438"/>
                  <a:gd name="T7" fmla="*/ 325 h 605"/>
                  <a:gd name="T8" fmla="*/ 258 w 438"/>
                  <a:gd name="T9" fmla="*/ 258 h 605"/>
                  <a:gd name="T10" fmla="*/ 174 w 438"/>
                  <a:gd name="T11" fmla="*/ 162 h 605"/>
                  <a:gd name="T12" fmla="*/ 117 w 438"/>
                  <a:gd name="T13" fmla="*/ 0 h 605"/>
                  <a:gd name="T14" fmla="*/ 0 w 438"/>
                  <a:gd name="T15" fmla="*/ 12 h 605"/>
                  <a:gd name="T16" fmla="*/ 35 w 438"/>
                  <a:gd name="T17" fmla="*/ 101 h 605"/>
                  <a:gd name="T18" fmla="*/ 78 w 438"/>
                  <a:gd name="T19" fmla="*/ 176 h 605"/>
                  <a:gd name="T20" fmla="*/ 102 w 438"/>
                  <a:gd name="T21" fmla="*/ 272 h 605"/>
                  <a:gd name="T22" fmla="*/ 137 w 438"/>
                  <a:gd name="T23" fmla="*/ 333 h 605"/>
                  <a:gd name="T24" fmla="*/ 164 w 438"/>
                  <a:gd name="T25" fmla="*/ 432 h 605"/>
                  <a:gd name="T26" fmla="*/ 210 w 438"/>
                  <a:gd name="T27" fmla="*/ 549 h 605"/>
                  <a:gd name="T28" fmla="*/ 240 w 438"/>
                  <a:gd name="T29" fmla="*/ 605 h 605"/>
                  <a:gd name="T30" fmla="*/ 336 w 438"/>
                  <a:gd name="T31" fmla="*/ 563 h 605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438"/>
                  <a:gd name="T49" fmla="*/ 0 h 605"/>
                  <a:gd name="T50" fmla="*/ 438 w 438"/>
                  <a:gd name="T51" fmla="*/ 605 h 605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438" h="605">
                    <a:moveTo>
                      <a:pt x="336" y="563"/>
                    </a:moveTo>
                    <a:lnTo>
                      <a:pt x="410" y="552"/>
                    </a:lnTo>
                    <a:lnTo>
                      <a:pt x="438" y="415"/>
                    </a:lnTo>
                    <a:lnTo>
                      <a:pt x="348" y="325"/>
                    </a:lnTo>
                    <a:lnTo>
                      <a:pt x="258" y="258"/>
                    </a:lnTo>
                    <a:lnTo>
                      <a:pt x="174" y="162"/>
                    </a:lnTo>
                    <a:lnTo>
                      <a:pt x="117" y="0"/>
                    </a:lnTo>
                    <a:lnTo>
                      <a:pt x="0" y="12"/>
                    </a:lnTo>
                    <a:lnTo>
                      <a:pt x="35" y="101"/>
                    </a:lnTo>
                    <a:lnTo>
                      <a:pt x="78" y="176"/>
                    </a:lnTo>
                    <a:lnTo>
                      <a:pt x="102" y="272"/>
                    </a:lnTo>
                    <a:lnTo>
                      <a:pt x="137" y="333"/>
                    </a:lnTo>
                    <a:lnTo>
                      <a:pt x="164" y="432"/>
                    </a:lnTo>
                    <a:lnTo>
                      <a:pt x="210" y="549"/>
                    </a:lnTo>
                    <a:lnTo>
                      <a:pt x="240" y="605"/>
                    </a:lnTo>
                    <a:lnTo>
                      <a:pt x="336" y="563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7" name="Freeform 125">
                <a:extLst>
                  <a:ext uri="{FF2B5EF4-FFF2-40B4-BE49-F238E27FC236}">
                    <a16:creationId xmlns:a16="http://schemas.microsoft.com/office/drawing/2014/main" id="{F1D88CBE-EE95-B433-D844-A97212214D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94538" y="2982913"/>
                <a:ext cx="60325" cy="114300"/>
              </a:xfrm>
              <a:custGeom>
                <a:avLst/>
                <a:gdLst>
                  <a:gd name="T0" fmla="*/ 3 w 198"/>
                  <a:gd name="T1" fmla="*/ 20 h 384"/>
                  <a:gd name="T2" fmla="*/ 84 w 198"/>
                  <a:gd name="T3" fmla="*/ 18 h 384"/>
                  <a:gd name="T4" fmla="*/ 168 w 198"/>
                  <a:gd name="T5" fmla="*/ 0 h 384"/>
                  <a:gd name="T6" fmla="*/ 198 w 198"/>
                  <a:gd name="T7" fmla="*/ 126 h 384"/>
                  <a:gd name="T8" fmla="*/ 192 w 198"/>
                  <a:gd name="T9" fmla="*/ 240 h 384"/>
                  <a:gd name="T10" fmla="*/ 156 w 198"/>
                  <a:gd name="T11" fmla="*/ 324 h 384"/>
                  <a:gd name="T12" fmla="*/ 125 w 198"/>
                  <a:gd name="T13" fmla="*/ 372 h 384"/>
                  <a:gd name="T14" fmla="*/ 96 w 198"/>
                  <a:gd name="T15" fmla="*/ 384 h 384"/>
                  <a:gd name="T16" fmla="*/ 54 w 198"/>
                  <a:gd name="T17" fmla="*/ 312 h 384"/>
                  <a:gd name="T18" fmla="*/ 30 w 198"/>
                  <a:gd name="T19" fmla="*/ 216 h 384"/>
                  <a:gd name="T20" fmla="*/ 0 w 198"/>
                  <a:gd name="T21" fmla="*/ 144 h 384"/>
                  <a:gd name="T22" fmla="*/ 3 w 198"/>
                  <a:gd name="T23" fmla="*/ 20 h 384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98"/>
                  <a:gd name="T37" fmla="*/ 0 h 384"/>
                  <a:gd name="T38" fmla="*/ 198 w 198"/>
                  <a:gd name="T39" fmla="*/ 384 h 384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98" h="384">
                    <a:moveTo>
                      <a:pt x="3" y="20"/>
                    </a:moveTo>
                    <a:lnTo>
                      <a:pt x="84" y="18"/>
                    </a:lnTo>
                    <a:lnTo>
                      <a:pt x="168" y="0"/>
                    </a:lnTo>
                    <a:lnTo>
                      <a:pt x="198" y="126"/>
                    </a:lnTo>
                    <a:lnTo>
                      <a:pt x="192" y="240"/>
                    </a:lnTo>
                    <a:lnTo>
                      <a:pt x="156" y="324"/>
                    </a:lnTo>
                    <a:lnTo>
                      <a:pt x="125" y="372"/>
                    </a:lnTo>
                    <a:lnTo>
                      <a:pt x="96" y="384"/>
                    </a:lnTo>
                    <a:lnTo>
                      <a:pt x="54" y="312"/>
                    </a:lnTo>
                    <a:lnTo>
                      <a:pt x="30" y="216"/>
                    </a:lnTo>
                    <a:lnTo>
                      <a:pt x="0" y="144"/>
                    </a:lnTo>
                    <a:lnTo>
                      <a:pt x="3" y="2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  <p:sp>
            <p:nvSpPr>
              <p:cNvPr id="58" name="Freeform 133">
                <a:extLst>
                  <a:ext uri="{FF2B5EF4-FFF2-40B4-BE49-F238E27FC236}">
                    <a16:creationId xmlns:a16="http://schemas.microsoft.com/office/drawing/2014/main" id="{2A224810-E5D8-3F20-5166-9AB80EE7A9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56413" y="2882900"/>
                <a:ext cx="38100" cy="34925"/>
              </a:xfrm>
              <a:custGeom>
                <a:avLst/>
                <a:gdLst>
                  <a:gd name="T0" fmla="*/ 0 w 51"/>
                  <a:gd name="T1" fmla="*/ 18 h 51"/>
                  <a:gd name="T2" fmla="*/ 21 w 51"/>
                  <a:gd name="T3" fmla="*/ 0 h 51"/>
                  <a:gd name="T4" fmla="*/ 51 w 51"/>
                  <a:gd name="T5" fmla="*/ 24 h 51"/>
                  <a:gd name="T6" fmla="*/ 22 w 51"/>
                  <a:gd name="T7" fmla="*/ 51 h 51"/>
                  <a:gd name="T8" fmla="*/ 22 w 51"/>
                  <a:gd name="T9" fmla="*/ 38 h 51"/>
                  <a:gd name="T10" fmla="*/ 20 w 51"/>
                  <a:gd name="T11" fmla="*/ 29 h 51"/>
                  <a:gd name="T12" fmla="*/ 12 w 51"/>
                  <a:gd name="T13" fmla="*/ 23 h 51"/>
                  <a:gd name="T14" fmla="*/ 0 w 51"/>
                  <a:gd name="T15" fmla="*/ 18 h 5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1"/>
                  <a:gd name="T25" fmla="*/ 0 h 51"/>
                  <a:gd name="T26" fmla="*/ 51 w 51"/>
                  <a:gd name="T27" fmla="*/ 51 h 5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1" h="51">
                    <a:moveTo>
                      <a:pt x="0" y="18"/>
                    </a:moveTo>
                    <a:lnTo>
                      <a:pt x="21" y="0"/>
                    </a:lnTo>
                    <a:lnTo>
                      <a:pt x="51" y="24"/>
                    </a:lnTo>
                    <a:lnTo>
                      <a:pt x="22" y="51"/>
                    </a:lnTo>
                    <a:lnTo>
                      <a:pt x="22" y="38"/>
                    </a:lnTo>
                    <a:lnTo>
                      <a:pt x="20" y="29"/>
                    </a:lnTo>
                    <a:lnTo>
                      <a:pt x="12" y="23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900" b="1" kern="0">
                  <a:solidFill>
                    <a:srgbClr val="000000"/>
                  </a:solidFill>
                  <a:latin typeface="Avenir Next LT Pro" panose="020B0504020202020204" pitchFamily="34" charset="0"/>
                </a:endParaRPr>
              </a:p>
            </p:txBody>
          </p:sp>
        </p:grpSp>
        <p:sp>
          <p:nvSpPr>
            <p:cNvPr id="30" name="Rectangle 45">
              <a:extLst>
                <a:ext uri="{FF2B5EF4-FFF2-40B4-BE49-F238E27FC236}">
                  <a16:creationId xmlns:a16="http://schemas.microsoft.com/office/drawing/2014/main" id="{6C8B28D4-0325-CE29-1B39-D3C2C6E2D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50" y="4064000"/>
              <a:ext cx="1604963" cy="1528763"/>
            </a:xfrm>
            <a:prstGeom prst="rect">
              <a:avLst/>
            </a:prstGeom>
            <a:noFill/>
            <a:ln w="317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>
                <a:solidFill>
                  <a:srgbClr val="000000"/>
                </a:solidFill>
                <a:latin typeface="Avenir Next LT Pro" panose="020B0504020202020204" pitchFamily="34" charset="0"/>
              </a:endParaRPr>
            </a:p>
          </p:txBody>
        </p:sp>
        <p:grpSp>
          <p:nvGrpSpPr>
            <p:cNvPr id="31" name="组合 92">
              <a:extLst>
                <a:ext uri="{FF2B5EF4-FFF2-40B4-BE49-F238E27FC236}">
                  <a16:creationId xmlns:a16="http://schemas.microsoft.com/office/drawing/2014/main" id="{3EB0BDEA-F8D3-0444-A7D2-FF2D128A694A}"/>
                </a:ext>
              </a:extLst>
            </p:cNvPr>
            <p:cNvGrpSpPr/>
            <p:nvPr/>
          </p:nvGrpSpPr>
          <p:grpSpPr>
            <a:xfrm>
              <a:off x="454357" y="4103114"/>
              <a:ext cx="2169781" cy="2197674"/>
              <a:chOff x="454357" y="4103114"/>
              <a:chExt cx="2169781" cy="2197674"/>
            </a:xfrm>
            <a:grpFill/>
          </p:grpSpPr>
          <p:sp>
            <p:nvSpPr>
              <p:cNvPr id="33" name="Freeform 43">
                <a:extLst>
                  <a:ext uri="{FF2B5EF4-FFF2-40B4-BE49-F238E27FC236}">
                    <a16:creationId xmlns:a16="http://schemas.microsoft.com/office/drawing/2014/main" id="{0D455A2A-5953-7652-7FE4-7C4E52F46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357" y="4103114"/>
                <a:ext cx="1150785" cy="1318148"/>
              </a:xfrm>
              <a:custGeom>
                <a:avLst/>
                <a:gdLst>
                  <a:gd name="T0" fmla="*/ 2656 w 3826"/>
                  <a:gd name="T1" fmla="*/ 2760 h 4380"/>
                  <a:gd name="T2" fmla="*/ 2806 w 3826"/>
                  <a:gd name="T3" fmla="*/ 2910 h 4380"/>
                  <a:gd name="T4" fmla="*/ 2866 w 3826"/>
                  <a:gd name="T5" fmla="*/ 3240 h 4380"/>
                  <a:gd name="T6" fmla="*/ 3166 w 3826"/>
                  <a:gd name="T7" fmla="*/ 3990 h 4380"/>
                  <a:gd name="T8" fmla="*/ 3264 w 3826"/>
                  <a:gd name="T9" fmla="*/ 4314 h 4380"/>
                  <a:gd name="T10" fmla="*/ 3118 w 3826"/>
                  <a:gd name="T11" fmla="*/ 4314 h 4380"/>
                  <a:gd name="T12" fmla="*/ 3099 w 3826"/>
                  <a:gd name="T13" fmla="*/ 4068 h 4380"/>
                  <a:gd name="T14" fmla="*/ 2898 w 3826"/>
                  <a:gd name="T15" fmla="*/ 3930 h 4380"/>
                  <a:gd name="T16" fmla="*/ 2990 w 3826"/>
                  <a:gd name="T17" fmla="*/ 4168 h 4380"/>
                  <a:gd name="T18" fmla="*/ 2862 w 3826"/>
                  <a:gd name="T19" fmla="*/ 4360 h 4380"/>
                  <a:gd name="T20" fmla="*/ 2807 w 3826"/>
                  <a:gd name="T21" fmla="*/ 3949 h 4380"/>
                  <a:gd name="T22" fmla="*/ 2807 w 3826"/>
                  <a:gd name="T23" fmla="*/ 3601 h 4380"/>
                  <a:gd name="T24" fmla="*/ 2746 w 3826"/>
                  <a:gd name="T25" fmla="*/ 3360 h 4380"/>
                  <a:gd name="T26" fmla="*/ 2688 w 3826"/>
                  <a:gd name="T27" fmla="*/ 3089 h 4380"/>
                  <a:gd name="T28" fmla="*/ 2416 w 3826"/>
                  <a:gd name="T29" fmla="*/ 2730 h 4380"/>
                  <a:gd name="T30" fmla="*/ 2286 w 3826"/>
                  <a:gd name="T31" fmla="*/ 2532 h 4380"/>
                  <a:gd name="T32" fmla="*/ 2094 w 3826"/>
                  <a:gd name="T33" fmla="*/ 2285 h 4380"/>
                  <a:gd name="T34" fmla="*/ 1847 w 3826"/>
                  <a:gd name="T35" fmla="*/ 2330 h 4380"/>
                  <a:gd name="T36" fmla="*/ 1545 w 3826"/>
                  <a:gd name="T37" fmla="*/ 2321 h 4380"/>
                  <a:gd name="T38" fmla="*/ 1664 w 3826"/>
                  <a:gd name="T39" fmla="*/ 2157 h 4380"/>
                  <a:gd name="T40" fmla="*/ 1929 w 3826"/>
                  <a:gd name="T41" fmla="*/ 2148 h 4380"/>
                  <a:gd name="T42" fmla="*/ 1947 w 3826"/>
                  <a:gd name="T43" fmla="*/ 2010 h 4380"/>
                  <a:gd name="T44" fmla="*/ 1655 w 3826"/>
                  <a:gd name="T45" fmla="*/ 2029 h 4380"/>
                  <a:gd name="T46" fmla="*/ 1362 w 3826"/>
                  <a:gd name="T47" fmla="*/ 2065 h 4380"/>
                  <a:gd name="T48" fmla="*/ 1234 w 3826"/>
                  <a:gd name="T49" fmla="*/ 2248 h 4380"/>
                  <a:gd name="T50" fmla="*/ 946 w 3826"/>
                  <a:gd name="T51" fmla="*/ 2220 h 4380"/>
                  <a:gd name="T52" fmla="*/ 128 w 3826"/>
                  <a:gd name="T53" fmla="*/ 1965 h 4380"/>
                  <a:gd name="T54" fmla="*/ 9 w 3826"/>
                  <a:gd name="T55" fmla="*/ 1764 h 4380"/>
                  <a:gd name="T56" fmla="*/ 357 w 3826"/>
                  <a:gd name="T57" fmla="*/ 1956 h 4380"/>
                  <a:gd name="T58" fmla="*/ 649 w 3826"/>
                  <a:gd name="T59" fmla="*/ 2047 h 4380"/>
                  <a:gd name="T60" fmla="*/ 933 w 3826"/>
                  <a:gd name="T61" fmla="*/ 2001 h 4380"/>
                  <a:gd name="T62" fmla="*/ 987 w 3826"/>
                  <a:gd name="T63" fmla="*/ 1846 h 4380"/>
                  <a:gd name="T64" fmla="*/ 905 w 3826"/>
                  <a:gd name="T65" fmla="*/ 1709 h 4380"/>
                  <a:gd name="T66" fmla="*/ 750 w 3826"/>
                  <a:gd name="T67" fmla="*/ 1608 h 4380"/>
                  <a:gd name="T68" fmla="*/ 826 w 3826"/>
                  <a:gd name="T69" fmla="*/ 1410 h 4380"/>
                  <a:gd name="T70" fmla="*/ 759 w 3826"/>
                  <a:gd name="T71" fmla="*/ 1233 h 4380"/>
                  <a:gd name="T72" fmla="*/ 796 w 3826"/>
                  <a:gd name="T73" fmla="*/ 1020 h 4380"/>
                  <a:gd name="T74" fmla="*/ 1006 w 3826"/>
                  <a:gd name="T75" fmla="*/ 776 h 4380"/>
                  <a:gd name="T76" fmla="*/ 1306 w 3826"/>
                  <a:gd name="T77" fmla="*/ 720 h 4380"/>
                  <a:gd name="T78" fmla="*/ 1472 w 3826"/>
                  <a:gd name="T79" fmla="*/ 895 h 4380"/>
                  <a:gd name="T80" fmla="*/ 1673 w 3826"/>
                  <a:gd name="T81" fmla="*/ 913 h 4380"/>
                  <a:gd name="T82" fmla="*/ 1710 w 3826"/>
                  <a:gd name="T83" fmla="*/ 758 h 4380"/>
                  <a:gd name="T84" fmla="*/ 1518 w 3826"/>
                  <a:gd name="T85" fmla="*/ 602 h 4380"/>
                  <a:gd name="T86" fmla="*/ 1546 w 3826"/>
                  <a:gd name="T87" fmla="*/ 270 h 4380"/>
                  <a:gd name="T88" fmla="*/ 1755 w 3826"/>
                  <a:gd name="T89" fmla="*/ 273 h 4380"/>
                  <a:gd name="T90" fmla="*/ 1846 w 3826"/>
                  <a:gd name="T91" fmla="*/ 480 h 4380"/>
                  <a:gd name="T92" fmla="*/ 2130 w 3826"/>
                  <a:gd name="T93" fmla="*/ 657 h 4380"/>
                  <a:gd name="T94" fmla="*/ 2139 w 3826"/>
                  <a:gd name="T95" fmla="*/ 511 h 4380"/>
                  <a:gd name="T96" fmla="*/ 2116 w 3826"/>
                  <a:gd name="T97" fmla="*/ 270 h 4380"/>
                  <a:gd name="T98" fmla="*/ 2139 w 3826"/>
                  <a:gd name="T99" fmla="*/ 81 h 4380"/>
                  <a:gd name="T100" fmla="*/ 2386 w 3826"/>
                  <a:gd name="T101" fmla="*/ 120 h 4380"/>
                  <a:gd name="T102" fmla="*/ 2679 w 3826"/>
                  <a:gd name="T103" fmla="*/ 63 h 4380"/>
                  <a:gd name="T104" fmla="*/ 2872 w 3826"/>
                  <a:gd name="T105" fmla="*/ 207 h 4380"/>
                  <a:gd name="T106" fmla="*/ 3032 w 3826"/>
                  <a:gd name="T107" fmla="*/ 231 h 4380"/>
                  <a:gd name="T108" fmla="*/ 3184 w 3826"/>
                  <a:gd name="T109" fmla="*/ 399 h 4380"/>
                  <a:gd name="T110" fmla="*/ 3368 w 3826"/>
                  <a:gd name="T111" fmla="*/ 551 h 4380"/>
                  <a:gd name="T112" fmla="*/ 3474 w 3826"/>
                  <a:gd name="T113" fmla="*/ 666 h 4380"/>
                  <a:gd name="T114" fmla="*/ 3685 w 3826"/>
                  <a:gd name="T115" fmla="*/ 950 h 4380"/>
                  <a:gd name="T116" fmla="*/ 3826 w 3826"/>
                  <a:gd name="T117" fmla="*/ 1170 h 438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3826"/>
                  <a:gd name="T178" fmla="*/ 0 h 4380"/>
                  <a:gd name="T179" fmla="*/ 3826 w 3826"/>
                  <a:gd name="T180" fmla="*/ 4380 h 438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3826" h="4380">
                    <a:moveTo>
                      <a:pt x="3826" y="1170"/>
                    </a:moveTo>
                    <a:lnTo>
                      <a:pt x="2656" y="2760"/>
                    </a:lnTo>
                    <a:lnTo>
                      <a:pt x="2706" y="2861"/>
                    </a:lnTo>
                    <a:lnTo>
                      <a:pt x="2806" y="2910"/>
                    </a:lnTo>
                    <a:lnTo>
                      <a:pt x="2807" y="3135"/>
                    </a:lnTo>
                    <a:lnTo>
                      <a:pt x="2866" y="3240"/>
                    </a:lnTo>
                    <a:lnTo>
                      <a:pt x="3072" y="3217"/>
                    </a:lnTo>
                    <a:lnTo>
                      <a:pt x="3166" y="3990"/>
                    </a:lnTo>
                    <a:lnTo>
                      <a:pt x="3256" y="4140"/>
                    </a:lnTo>
                    <a:lnTo>
                      <a:pt x="3264" y="4314"/>
                    </a:lnTo>
                    <a:lnTo>
                      <a:pt x="3166" y="4380"/>
                    </a:lnTo>
                    <a:lnTo>
                      <a:pt x="3118" y="4314"/>
                    </a:lnTo>
                    <a:lnTo>
                      <a:pt x="3154" y="4223"/>
                    </a:lnTo>
                    <a:lnTo>
                      <a:pt x="3099" y="4068"/>
                    </a:lnTo>
                    <a:lnTo>
                      <a:pt x="3008" y="3885"/>
                    </a:lnTo>
                    <a:lnTo>
                      <a:pt x="2898" y="3930"/>
                    </a:lnTo>
                    <a:lnTo>
                      <a:pt x="2953" y="4004"/>
                    </a:lnTo>
                    <a:lnTo>
                      <a:pt x="2990" y="4168"/>
                    </a:lnTo>
                    <a:lnTo>
                      <a:pt x="2981" y="4269"/>
                    </a:lnTo>
                    <a:lnTo>
                      <a:pt x="2862" y="4360"/>
                    </a:lnTo>
                    <a:lnTo>
                      <a:pt x="2862" y="4058"/>
                    </a:lnTo>
                    <a:lnTo>
                      <a:pt x="2807" y="3949"/>
                    </a:lnTo>
                    <a:lnTo>
                      <a:pt x="2798" y="3802"/>
                    </a:lnTo>
                    <a:lnTo>
                      <a:pt x="2807" y="3601"/>
                    </a:lnTo>
                    <a:lnTo>
                      <a:pt x="2834" y="3428"/>
                    </a:lnTo>
                    <a:lnTo>
                      <a:pt x="2746" y="3360"/>
                    </a:lnTo>
                    <a:lnTo>
                      <a:pt x="2743" y="3199"/>
                    </a:lnTo>
                    <a:lnTo>
                      <a:pt x="2688" y="3089"/>
                    </a:lnTo>
                    <a:lnTo>
                      <a:pt x="2566" y="2880"/>
                    </a:lnTo>
                    <a:lnTo>
                      <a:pt x="2416" y="2730"/>
                    </a:lnTo>
                    <a:lnTo>
                      <a:pt x="2286" y="2623"/>
                    </a:lnTo>
                    <a:lnTo>
                      <a:pt x="2286" y="2532"/>
                    </a:lnTo>
                    <a:lnTo>
                      <a:pt x="2203" y="2431"/>
                    </a:lnTo>
                    <a:lnTo>
                      <a:pt x="2094" y="2285"/>
                    </a:lnTo>
                    <a:lnTo>
                      <a:pt x="1984" y="2394"/>
                    </a:lnTo>
                    <a:lnTo>
                      <a:pt x="1847" y="2330"/>
                    </a:lnTo>
                    <a:lnTo>
                      <a:pt x="1666" y="2340"/>
                    </a:lnTo>
                    <a:lnTo>
                      <a:pt x="1545" y="2321"/>
                    </a:lnTo>
                    <a:lnTo>
                      <a:pt x="1582" y="2248"/>
                    </a:lnTo>
                    <a:lnTo>
                      <a:pt x="1664" y="2157"/>
                    </a:lnTo>
                    <a:lnTo>
                      <a:pt x="1846" y="2070"/>
                    </a:lnTo>
                    <a:lnTo>
                      <a:pt x="1929" y="2148"/>
                    </a:lnTo>
                    <a:lnTo>
                      <a:pt x="2026" y="2070"/>
                    </a:lnTo>
                    <a:lnTo>
                      <a:pt x="1947" y="2010"/>
                    </a:lnTo>
                    <a:lnTo>
                      <a:pt x="1786" y="2010"/>
                    </a:lnTo>
                    <a:lnTo>
                      <a:pt x="1655" y="2029"/>
                    </a:lnTo>
                    <a:lnTo>
                      <a:pt x="1554" y="2093"/>
                    </a:lnTo>
                    <a:lnTo>
                      <a:pt x="1362" y="2065"/>
                    </a:lnTo>
                    <a:lnTo>
                      <a:pt x="1353" y="2175"/>
                    </a:lnTo>
                    <a:lnTo>
                      <a:pt x="1234" y="2248"/>
                    </a:lnTo>
                    <a:lnTo>
                      <a:pt x="1051" y="2212"/>
                    </a:lnTo>
                    <a:lnTo>
                      <a:pt x="946" y="2220"/>
                    </a:lnTo>
                    <a:lnTo>
                      <a:pt x="496" y="2160"/>
                    </a:lnTo>
                    <a:lnTo>
                      <a:pt x="128" y="1965"/>
                    </a:lnTo>
                    <a:lnTo>
                      <a:pt x="0" y="1882"/>
                    </a:lnTo>
                    <a:lnTo>
                      <a:pt x="9" y="1764"/>
                    </a:lnTo>
                    <a:lnTo>
                      <a:pt x="210" y="1919"/>
                    </a:lnTo>
                    <a:lnTo>
                      <a:pt x="357" y="1956"/>
                    </a:lnTo>
                    <a:lnTo>
                      <a:pt x="466" y="2040"/>
                    </a:lnTo>
                    <a:lnTo>
                      <a:pt x="649" y="2047"/>
                    </a:lnTo>
                    <a:lnTo>
                      <a:pt x="766" y="2010"/>
                    </a:lnTo>
                    <a:lnTo>
                      <a:pt x="933" y="2001"/>
                    </a:lnTo>
                    <a:lnTo>
                      <a:pt x="1036" y="1920"/>
                    </a:lnTo>
                    <a:lnTo>
                      <a:pt x="987" y="1846"/>
                    </a:lnTo>
                    <a:lnTo>
                      <a:pt x="887" y="1818"/>
                    </a:lnTo>
                    <a:lnTo>
                      <a:pt x="905" y="1709"/>
                    </a:lnTo>
                    <a:lnTo>
                      <a:pt x="896" y="1590"/>
                    </a:lnTo>
                    <a:lnTo>
                      <a:pt x="750" y="1608"/>
                    </a:lnTo>
                    <a:lnTo>
                      <a:pt x="676" y="1530"/>
                    </a:lnTo>
                    <a:lnTo>
                      <a:pt x="826" y="1410"/>
                    </a:lnTo>
                    <a:lnTo>
                      <a:pt x="878" y="1316"/>
                    </a:lnTo>
                    <a:lnTo>
                      <a:pt x="759" y="1233"/>
                    </a:lnTo>
                    <a:lnTo>
                      <a:pt x="736" y="1110"/>
                    </a:lnTo>
                    <a:lnTo>
                      <a:pt x="796" y="1020"/>
                    </a:lnTo>
                    <a:lnTo>
                      <a:pt x="887" y="904"/>
                    </a:lnTo>
                    <a:lnTo>
                      <a:pt x="1006" y="776"/>
                    </a:lnTo>
                    <a:lnTo>
                      <a:pt x="1189" y="794"/>
                    </a:lnTo>
                    <a:lnTo>
                      <a:pt x="1306" y="720"/>
                    </a:lnTo>
                    <a:lnTo>
                      <a:pt x="1335" y="849"/>
                    </a:lnTo>
                    <a:lnTo>
                      <a:pt x="1472" y="895"/>
                    </a:lnTo>
                    <a:lnTo>
                      <a:pt x="1546" y="930"/>
                    </a:lnTo>
                    <a:lnTo>
                      <a:pt x="1673" y="913"/>
                    </a:lnTo>
                    <a:lnTo>
                      <a:pt x="1756" y="810"/>
                    </a:lnTo>
                    <a:lnTo>
                      <a:pt x="1710" y="758"/>
                    </a:lnTo>
                    <a:lnTo>
                      <a:pt x="1600" y="685"/>
                    </a:lnTo>
                    <a:lnTo>
                      <a:pt x="1518" y="602"/>
                    </a:lnTo>
                    <a:lnTo>
                      <a:pt x="1456" y="480"/>
                    </a:lnTo>
                    <a:lnTo>
                      <a:pt x="1546" y="270"/>
                    </a:lnTo>
                    <a:lnTo>
                      <a:pt x="1637" y="246"/>
                    </a:lnTo>
                    <a:lnTo>
                      <a:pt x="1755" y="273"/>
                    </a:lnTo>
                    <a:lnTo>
                      <a:pt x="1966" y="360"/>
                    </a:lnTo>
                    <a:lnTo>
                      <a:pt x="1846" y="480"/>
                    </a:lnTo>
                    <a:lnTo>
                      <a:pt x="2026" y="630"/>
                    </a:lnTo>
                    <a:lnTo>
                      <a:pt x="2130" y="657"/>
                    </a:lnTo>
                    <a:lnTo>
                      <a:pt x="2206" y="600"/>
                    </a:lnTo>
                    <a:lnTo>
                      <a:pt x="2139" y="511"/>
                    </a:lnTo>
                    <a:lnTo>
                      <a:pt x="2075" y="429"/>
                    </a:lnTo>
                    <a:lnTo>
                      <a:pt x="2116" y="270"/>
                    </a:lnTo>
                    <a:lnTo>
                      <a:pt x="2167" y="182"/>
                    </a:lnTo>
                    <a:lnTo>
                      <a:pt x="2139" y="81"/>
                    </a:lnTo>
                    <a:lnTo>
                      <a:pt x="2296" y="0"/>
                    </a:lnTo>
                    <a:lnTo>
                      <a:pt x="2386" y="120"/>
                    </a:lnTo>
                    <a:lnTo>
                      <a:pt x="2552" y="127"/>
                    </a:lnTo>
                    <a:lnTo>
                      <a:pt x="2679" y="63"/>
                    </a:lnTo>
                    <a:lnTo>
                      <a:pt x="2843" y="127"/>
                    </a:lnTo>
                    <a:lnTo>
                      <a:pt x="2872" y="207"/>
                    </a:lnTo>
                    <a:lnTo>
                      <a:pt x="2971" y="145"/>
                    </a:lnTo>
                    <a:lnTo>
                      <a:pt x="3032" y="231"/>
                    </a:lnTo>
                    <a:lnTo>
                      <a:pt x="3136" y="210"/>
                    </a:lnTo>
                    <a:lnTo>
                      <a:pt x="3184" y="399"/>
                    </a:lnTo>
                    <a:lnTo>
                      <a:pt x="3286" y="420"/>
                    </a:lnTo>
                    <a:lnTo>
                      <a:pt x="3368" y="551"/>
                    </a:lnTo>
                    <a:lnTo>
                      <a:pt x="3346" y="648"/>
                    </a:lnTo>
                    <a:lnTo>
                      <a:pt x="3474" y="666"/>
                    </a:lnTo>
                    <a:lnTo>
                      <a:pt x="3493" y="813"/>
                    </a:lnTo>
                    <a:lnTo>
                      <a:pt x="3685" y="950"/>
                    </a:lnTo>
                    <a:lnTo>
                      <a:pt x="3785" y="1050"/>
                    </a:lnTo>
                    <a:lnTo>
                      <a:pt x="3826" y="1170"/>
                    </a:lnTo>
                    <a:close/>
                  </a:path>
                </a:pathLst>
              </a:custGeom>
              <a:solidFill>
                <a:schemeClr val="accent2"/>
              </a:solidFill>
              <a:ln w="19050" cmpd="sng">
                <a:solidFill>
                  <a:schemeClr val="bg1"/>
                </a:solidFill>
                <a:prstDash val="solid"/>
                <a:round/>
                <a:headEnd/>
                <a:tailEnd/>
              </a:ln>
              <a:effectLst>
                <a:outerShdw dist="28398" dir="6993903" algn="ctr" rotWithShape="0">
                  <a:srgbClr val="B2B2B2">
                    <a:alpha val="50000"/>
                  </a:srgbClr>
                </a:outerShdw>
              </a:effectLst>
            </p:spPr>
            <p:txBody>
              <a:bodyPr/>
              <a:lstStyle/>
              <a:p>
                <a:endParaRPr lang="zh-CN" altLang="en-US" sz="900" kern="0">
                  <a:solidFill>
                    <a:srgbClr val="9BBB5C"/>
                  </a:solidFill>
                  <a:latin typeface="Avenir Next LT Pro" panose="020B0504020202020204" pitchFamily="34" charset="0"/>
                </a:endParaRPr>
              </a:p>
            </p:txBody>
          </p:sp>
          <p:grpSp>
            <p:nvGrpSpPr>
              <p:cNvPr id="34" name="组合 166">
                <a:extLst>
                  <a:ext uri="{FF2B5EF4-FFF2-40B4-BE49-F238E27FC236}">
                    <a16:creationId xmlns:a16="http://schemas.microsoft.com/office/drawing/2014/main" id="{105226DB-A294-7860-5AB8-721E33CFA927}"/>
                  </a:ext>
                </a:extLst>
              </p:cNvPr>
              <p:cNvGrpSpPr/>
              <p:nvPr/>
            </p:nvGrpSpPr>
            <p:grpSpPr>
              <a:xfrm>
                <a:off x="1622425" y="5676900"/>
                <a:ext cx="1001713" cy="623888"/>
                <a:chOff x="1622425" y="5676900"/>
                <a:chExt cx="1001713" cy="623888"/>
              </a:xfrm>
              <a:grpFill/>
            </p:grpSpPr>
            <p:sp>
              <p:nvSpPr>
                <p:cNvPr id="35" name="Freeform 46">
                  <a:extLst>
                    <a:ext uri="{FF2B5EF4-FFF2-40B4-BE49-F238E27FC236}">
                      <a16:creationId xmlns:a16="http://schemas.microsoft.com/office/drawing/2014/main" id="{BFB77970-9CD9-ADFE-A63E-7935A044F2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73313" y="6005513"/>
                  <a:ext cx="250825" cy="295275"/>
                </a:xfrm>
                <a:custGeom>
                  <a:avLst/>
                  <a:gdLst>
                    <a:gd name="T0" fmla="*/ 226 w 834"/>
                    <a:gd name="T1" fmla="*/ 952 h 980"/>
                    <a:gd name="T2" fmla="*/ 186 w 834"/>
                    <a:gd name="T3" fmla="*/ 908 h 980"/>
                    <a:gd name="T4" fmla="*/ 136 w 834"/>
                    <a:gd name="T5" fmla="*/ 816 h 980"/>
                    <a:gd name="T6" fmla="*/ 170 w 834"/>
                    <a:gd name="T7" fmla="*/ 756 h 980"/>
                    <a:gd name="T8" fmla="*/ 138 w 834"/>
                    <a:gd name="T9" fmla="*/ 652 h 980"/>
                    <a:gd name="T10" fmla="*/ 90 w 834"/>
                    <a:gd name="T11" fmla="*/ 544 h 980"/>
                    <a:gd name="T12" fmla="*/ 0 w 834"/>
                    <a:gd name="T13" fmla="*/ 453 h 980"/>
                    <a:gd name="T14" fmla="*/ 45 w 834"/>
                    <a:gd name="T15" fmla="*/ 363 h 980"/>
                    <a:gd name="T16" fmla="*/ 98 w 834"/>
                    <a:gd name="T17" fmla="*/ 292 h 980"/>
                    <a:gd name="T18" fmla="*/ 146 w 834"/>
                    <a:gd name="T19" fmla="*/ 244 h 980"/>
                    <a:gd name="T20" fmla="*/ 106 w 834"/>
                    <a:gd name="T21" fmla="*/ 156 h 980"/>
                    <a:gd name="T22" fmla="*/ 45 w 834"/>
                    <a:gd name="T23" fmla="*/ 136 h 980"/>
                    <a:gd name="T24" fmla="*/ 50 w 834"/>
                    <a:gd name="T25" fmla="*/ 84 h 980"/>
                    <a:gd name="T26" fmla="*/ 90 w 834"/>
                    <a:gd name="T27" fmla="*/ 0 h 980"/>
                    <a:gd name="T28" fmla="*/ 138 w 834"/>
                    <a:gd name="T29" fmla="*/ 52 h 980"/>
                    <a:gd name="T30" fmla="*/ 234 w 834"/>
                    <a:gd name="T31" fmla="*/ 92 h 980"/>
                    <a:gd name="T32" fmla="*/ 317 w 834"/>
                    <a:gd name="T33" fmla="*/ 91 h 980"/>
                    <a:gd name="T34" fmla="*/ 402 w 834"/>
                    <a:gd name="T35" fmla="*/ 124 h 980"/>
                    <a:gd name="T36" fmla="*/ 482 w 834"/>
                    <a:gd name="T37" fmla="*/ 140 h 980"/>
                    <a:gd name="T38" fmla="*/ 544 w 834"/>
                    <a:gd name="T39" fmla="*/ 227 h 980"/>
                    <a:gd name="T40" fmla="*/ 618 w 834"/>
                    <a:gd name="T41" fmla="*/ 284 h 980"/>
                    <a:gd name="T42" fmla="*/ 635 w 834"/>
                    <a:gd name="T43" fmla="*/ 363 h 980"/>
                    <a:gd name="T44" fmla="*/ 762 w 834"/>
                    <a:gd name="T45" fmla="*/ 412 h 980"/>
                    <a:gd name="T46" fmla="*/ 834 w 834"/>
                    <a:gd name="T47" fmla="*/ 484 h 980"/>
                    <a:gd name="T48" fmla="*/ 794 w 834"/>
                    <a:gd name="T49" fmla="*/ 540 h 980"/>
                    <a:gd name="T50" fmla="*/ 738 w 834"/>
                    <a:gd name="T51" fmla="*/ 636 h 980"/>
                    <a:gd name="T52" fmla="*/ 658 w 834"/>
                    <a:gd name="T53" fmla="*/ 652 h 980"/>
                    <a:gd name="T54" fmla="*/ 546 w 834"/>
                    <a:gd name="T55" fmla="*/ 708 h 980"/>
                    <a:gd name="T56" fmla="*/ 482 w 834"/>
                    <a:gd name="T57" fmla="*/ 772 h 980"/>
                    <a:gd name="T58" fmla="*/ 418 w 834"/>
                    <a:gd name="T59" fmla="*/ 828 h 980"/>
                    <a:gd name="T60" fmla="*/ 402 w 834"/>
                    <a:gd name="T61" fmla="*/ 900 h 980"/>
                    <a:gd name="T62" fmla="*/ 354 w 834"/>
                    <a:gd name="T63" fmla="*/ 980 h 980"/>
                    <a:gd name="T64" fmla="*/ 226 w 834"/>
                    <a:gd name="T65" fmla="*/ 952 h 98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834"/>
                    <a:gd name="T100" fmla="*/ 0 h 980"/>
                    <a:gd name="T101" fmla="*/ 834 w 834"/>
                    <a:gd name="T102" fmla="*/ 980 h 980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834" h="980">
                      <a:moveTo>
                        <a:pt x="226" y="952"/>
                      </a:moveTo>
                      <a:lnTo>
                        <a:pt x="186" y="908"/>
                      </a:lnTo>
                      <a:lnTo>
                        <a:pt x="136" y="816"/>
                      </a:lnTo>
                      <a:lnTo>
                        <a:pt x="170" y="756"/>
                      </a:lnTo>
                      <a:lnTo>
                        <a:pt x="138" y="652"/>
                      </a:lnTo>
                      <a:lnTo>
                        <a:pt x="90" y="544"/>
                      </a:lnTo>
                      <a:lnTo>
                        <a:pt x="0" y="453"/>
                      </a:lnTo>
                      <a:lnTo>
                        <a:pt x="45" y="363"/>
                      </a:lnTo>
                      <a:lnTo>
                        <a:pt x="98" y="292"/>
                      </a:lnTo>
                      <a:lnTo>
                        <a:pt x="146" y="244"/>
                      </a:lnTo>
                      <a:lnTo>
                        <a:pt x="106" y="156"/>
                      </a:lnTo>
                      <a:lnTo>
                        <a:pt x="45" y="136"/>
                      </a:lnTo>
                      <a:lnTo>
                        <a:pt x="50" y="84"/>
                      </a:lnTo>
                      <a:lnTo>
                        <a:pt x="90" y="0"/>
                      </a:lnTo>
                      <a:lnTo>
                        <a:pt x="138" y="52"/>
                      </a:lnTo>
                      <a:lnTo>
                        <a:pt x="234" y="92"/>
                      </a:lnTo>
                      <a:lnTo>
                        <a:pt x="317" y="91"/>
                      </a:lnTo>
                      <a:lnTo>
                        <a:pt x="402" y="124"/>
                      </a:lnTo>
                      <a:lnTo>
                        <a:pt x="482" y="140"/>
                      </a:lnTo>
                      <a:lnTo>
                        <a:pt x="544" y="227"/>
                      </a:lnTo>
                      <a:lnTo>
                        <a:pt x="618" y="284"/>
                      </a:lnTo>
                      <a:lnTo>
                        <a:pt x="635" y="363"/>
                      </a:lnTo>
                      <a:lnTo>
                        <a:pt x="762" y="412"/>
                      </a:lnTo>
                      <a:lnTo>
                        <a:pt x="834" y="484"/>
                      </a:lnTo>
                      <a:lnTo>
                        <a:pt x="794" y="540"/>
                      </a:lnTo>
                      <a:lnTo>
                        <a:pt x="738" y="636"/>
                      </a:lnTo>
                      <a:lnTo>
                        <a:pt x="658" y="652"/>
                      </a:lnTo>
                      <a:lnTo>
                        <a:pt x="546" y="708"/>
                      </a:lnTo>
                      <a:lnTo>
                        <a:pt x="482" y="772"/>
                      </a:lnTo>
                      <a:lnTo>
                        <a:pt x="418" y="828"/>
                      </a:lnTo>
                      <a:lnTo>
                        <a:pt x="402" y="900"/>
                      </a:lnTo>
                      <a:lnTo>
                        <a:pt x="354" y="980"/>
                      </a:lnTo>
                      <a:lnTo>
                        <a:pt x="226" y="95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rgbClr val="9BBB5C"/>
                    </a:solidFill>
                    <a:latin typeface="Avenir Next LT Pro" panose="020B0504020202020204" pitchFamily="34" charset="0"/>
                  </a:endParaRPr>
                </a:p>
              </p:txBody>
            </p:sp>
            <p:sp>
              <p:nvSpPr>
                <p:cNvPr id="36" name="Freeform 47">
                  <a:extLst>
                    <a:ext uri="{FF2B5EF4-FFF2-40B4-BE49-F238E27FC236}">
                      <a16:creationId xmlns:a16="http://schemas.microsoft.com/office/drawing/2014/main" id="{30D6D4AA-95C4-33C8-7C7E-3F6B864FE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9763" y="5759450"/>
                  <a:ext cx="123825" cy="109538"/>
                </a:xfrm>
                <a:custGeom>
                  <a:avLst/>
                  <a:gdLst>
                    <a:gd name="T0" fmla="*/ 0 w 414"/>
                    <a:gd name="T1" fmla="*/ 108 h 364"/>
                    <a:gd name="T2" fmla="*/ 108 w 414"/>
                    <a:gd name="T3" fmla="*/ 96 h 364"/>
                    <a:gd name="T4" fmla="*/ 126 w 414"/>
                    <a:gd name="T5" fmla="*/ 36 h 364"/>
                    <a:gd name="T6" fmla="*/ 198 w 414"/>
                    <a:gd name="T7" fmla="*/ 0 h 364"/>
                    <a:gd name="T8" fmla="*/ 258 w 414"/>
                    <a:gd name="T9" fmla="*/ 66 h 364"/>
                    <a:gd name="T10" fmla="*/ 300 w 414"/>
                    <a:gd name="T11" fmla="*/ 156 h 364"/>
                    <a:gd name="T12" fmla="*/ 348 w 414"/>
                    <a:gd name="T13" fmla="*/ 186 h 364"/>
                    <a:gd name="T14" fmla="*/ 408 w 414"/>
                    <a:gd name="T15" fmla="*/ 204 h 364"/>
                    <a:gd name="T16" fmla="*/ 414 w 414"/>
                    <a:gd name="T17" fmla="*/ 276 h 364"/>
                    <a:gd name="T18" fmla="*/ 324 w 414"/>
                    <a:gd name="T19" fmla="*/ 324 h 364"/>
                    <a:gd name="T20" fmla="*/ 226 w 414"/>
                    <a:gd name="T21" fmla="*/ 364 h 364"/>
                    <a:gd name="T22" fmla="*/ 136 w 414"/>
                    <a:gd name="T23" fmla="*/ 319 h 364"/>
                    <a:gd name="T24" fmla="*/ 90 w 414"/>
                    <a:gd name="T25" fmla="*/ 274 h 364"/>
                    <a:gd name="T26" fmla="*/ 90 w 414"/>
                    <a:gd name="T27" fmla="*/ 228 h 364"/>
                    <a:gd name="T28" fmla="*/ 12 w 414"/>
                    <a:gd name="T29" fmla="*/ 192 h 364"/>
                    <a:gd name="T30" fmla="*/ 0 w 414"/>
                    <a:gd name="T31" fmla="*/ 108 h 364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414"/>
                    <a:gd name="T49" fmla="*/ 0 h 364"/>
                    <a:gd name="T50" fmla="*/ 414 w 414"/>
                    <a:gd name="T51" fmla="*/ 364 h 364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414" h="364">
                      <a:moveTo>
                        <a:pt x="0" y="108"/>
                      </a:moveTo>
                      <a:lnTo>
                        <a:pt x="108" y="96"/>
                      </a:lnTo>
                      <a:lnTo>
                        <a:pt x="126" y="36"/>
                      </a:lnTo>
                      <a:lnTo>
                        <a:pt x="198" y="0"/>
                      </a:lnTo>
                      <a:lnTo>
                        <a:pt x="258" y="66"/>
                      </a:lnTo>
                      <a:lnTo>
                        <a:pt x="300" y="156"/>
                      </a:lnTo>
                      <a:lnTo>
                        <a:pt x="348" y="186"/>
                      </a:lnTo>
                      <a:lnTo>
                        <a:pt x="408" y="204"/>
                      </a:lnTo>
                      <a:lnTo>
                        <a:pt x="414" y="276"/>
                      </a:lnTo>
                      <a:lnTo>
                        <a:pt x="324" y="324"/>
                      </a:lnTo>
                      <a:lnTo>
                        <a:pt x="226" y="364"/>
                      </a:lnTo>
                      <a:lnTo>
                        <a:pt x="136" y="319"/>
                      </a:lnTo>
                      <a:lnTo>
                        <a:pt x="90" y="274"/>
                      </a:lnTo>
                      <a:lnTo>
                        <a:pt x="90" y="228"/>
                      </a:lnTo>
                      <a:lnTo>
                        <a:pt x="12" y="192"/>
                      </a:lnTo>
                      <a:lnTo>
                        <a:pt x="0" y="10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rgbClr val="9BBB5C"/>
                    </a:solidFill>
                    <a:latin typeface="Avenir Next LT Pro" panose="020B0504020202020204" pitchFamily="34" charset="0"/>
                  </a:endParaRPr>
                </a:p>
              </p:txBody>
            </p:sp>
            <p:sp>
              <p:nvSpPr>
                <p:cNvPr id="37" name="Freeform 48">
                  <a:extLst>
                    <a:ext uri="{FF2B5EF4-FFF2-40B4-BE49-F238E27FC236}">
                      <a16:creationId xmlns:a16="http://schemas.microsoft.com/office/drawing/2014/main" id="{5CE2CB82-9D67-63E3-31FB-3409D73B87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22425" y="5676900"/>
                  <a:ext cx="85725" cy="79375"/>
                </a:xfrm>
                <a:custGeom>
                  <a:avLst/>
                  <a:gdLst>
                    <a:gd name="T0" fmla="*/ 246 w 285"/>
                    <a:gd name="T1" fmla="*/ 241 h 259"/>
                    <a:gd name="T2" fmla="*/ 285 w 285"/>
                    <a:gd name="T3" fmla="*/ 182 h 259"/>
                    <a:gd name="T4" fmla="*/ 285 w 285"/>
                    <a:gd name="T5" fmla="*/ 91 h 259"/>
                    <a:gd name="T6" fmla="*/ 276 w 285"/>
                    <a:gd name="T7" fmla="*/ 7 h 259"/>
                    <a:gd name="T8" fmla="*/ 194 w 285"/>
                    <a:gd name="T9" fmla="*/ 0 h 259"/>
                    <a:gd name="T10" fmla="*/ 120 w 285"/>
                    <a:gd name="T11" fmla="*/ 7 h 259"/>
                    <a:gd name="T12" fmla="*/ 58 w 285"/>
                    <a:gd name="T13" fmla="*/ 46 h 259"/>
                    <a:gd name="T14" fmla="*/ 13 w 285"/>
                    <a:gd name="T15" fmla="*/ 136 h 259"/>
                    <a:gd name="T16" fmla="*/ 0 w 285"/>
                    <a:gd name="T17" fmla="*/ 205 h 259"/>
                    <a:gd name="T18" fmla="*/ 41 w 285"/>
                    <a:gd name="T19" fmla="*/ 241 h 259"/>
                    <a:gd name="T20" fmla="*/ 104 w 285"/>
                    <a:gd name="T21" fmla="*/ 227 h 259"/>
                    <a:gd name="T22" fmla="*/ 173 w 285"/>
                    <a:gd name="T23" fmla="*/ 259 h 259"/>
                    <a:gd name="T24" fmla="*/ 246 w 285"/>
                    <a:gd name="T25" fmla="*/ 241 h 2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285"/>
                    <a:gd name="T40" fmla="*/ 0 h 259"/>
                    <a:gd name="T41" fmla="*/ 285 w 285"/>
                    <a:gd name="T42" fmla="*/ 259 h 2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285" h="259">
                      <a:moveTo>
                        <a:pt x="246" y="241"/>
                      </a:moveTo>
                      <a:lnTo>
                        <a:pt x="285" y="182"/>
                      </a:lnTo>
                      <a:lnTo>
                        <a:pt x="285" y="91"/>
                      </a:lnTo>
                      <a:lnTo>
                        <a:pt x="276" y="7"/>
                      </a:lnTo>
                      <a:lnTo>
                        <a:pt x="194" y="0"/>
                      </a:lnTo>
                      <a:lnTo>
                        <a:pt x="120" y="7"/>
                      </a:lnTo>
                      <a:lnTo>
                        <a:pt x="58" y="46"/>
                      </a:lnTo>
                      <a:lnTo>
                        <a:pt x="13" y="136"/>
                      </a:lnTo>
                      <a:lnTo>
                        <a:pt x="0" y="205"/>
                      </a:lnTo>
                      <a:lnTo>
                        <a:pt x="41" y="241"/>
                      </a:lnTo>
                      <a:lnTo>
                        <a:pt x="104" y="227"/>
                      </a:lnTo>
                      <a:lnTo>
                        <a:pt x="173" y="259"/>
                      </a:lnTo>
                      <a:lnTo>
                        <a:pt x="246" y="24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rgbClr val="9BBB5C"/>
                    </a:solidFill>
                    <a:latin typeface="Avenir Next LT Pro" panose="020B0504020202020204" pitchFamily="34" charset="0"/>
                  </a:endParaRPr>
                </a:p>
              </p:txBody>
            </p:sp>
            <p:sp>
              <p:nvSpPr>
                <p:cNvPr id="38" name="Freeform 49">
                  <a:extLst>
                    <a:ext uri="{FF2B5EF4-FFF2-40B4-BE49-F238E27FC236}">
                      <a16:creationId xmlns:a16="http://schemas.microsoft.com/office/drawing/2014/main" id="{1421321E-859C-AFD7-33F0-2DABB8485A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22500" y="5875338"/>
                  <a:ext cx="136525" cy="90488"/>
                </a:xfrm>
                <a:custGeom>
                  <a:avLst/>
                  <a:gdLst>
                    <a:gd name="T0" fmla="*/ 265 w 453"/>
                    <a:gd name="T1" fmla="*/ 300 h 300"/>
                    <a:gd name="T2" fmla="*/ 226 w 453"/>
                    <a:gd name="T3" fmla="*/ 252 h 300"/>
                    <a:gd name="T4" fmla="*/ 187 w 453"/>
                    <a:gd name="T5" fmla="*/ 198 h 300"/>
                    <a:gd name="T6" fmla="*/ 121 w 453"/>
                    <a:gd name="T7" fmla="*/ 150 h 300"/>
                    <a:gd name="T8" fmla="*/ 45 w 453"/>
                    <a:gd name="T9" fmla="*/ 162 h 300"/>
                    <a:gd name="T10" fmla="*/ 13 w 453"/>
                    <a:gd name="T11" fmla="*/ 114 h 300"/>
                    <a:gd name="T12" fmla="*/ 0 w 453"/>
                    <a:gd name="T13" fmla="*/ 71 h 300"/>
                    <a:gd name="T14" fmla="*/ 45 w 453"/>
                    <a:gd name="T15" fmla="*/ 26 h 300"/>
                    <a:gd name="T16" fmla="*/ 55 w 453"/>
                    <a:gd name="T17" fmla="*/ 0 h 300"/>
                    <a:gd name="T18" fmla="*/ 136 w 453"/>
                    <a:gd name="T19" fmla="*/ 26 h 300"/>
                    <a:gd name="T20" fmla="*/ 193 w 453"/>
                    <a:gd name="T21" fmla="*/ 48 h 300"/>
                    <a:gd name="T22" fmla="*/ 226 w 453"/>
                    <a:gd name="T23" fmla="*/ 26 h 300"/>
                    <a:gd name="T24" fmla="*/ 319 w 453"/>
                    <a:gd name="T25" fmla="*/ 12 h 300"/>
                    <a:gd name="T26" fmla="*/ 363 w 453"/>
                    <a:gd name="T27" fmla="*/ 71 h 300"/>
                    <a:gd name="T28" fmla="*/ 453 w 453"/>
                    <a:gd name="T29" fmla="*/ 116 h 300"/>
                    <a:gd name="T30" fmla="*/ 453 w 453"/>
                    <a:gd name="T31" fmla="*/ 207 h 300"/>
                    <a:gd name="T32" fmla="*/ 391 w 453"/>
                    <a:gd name="T33" fmla="*/ 258 h 300"/>
                    <a:gd name="T34" fmla="*/ 355 w 453"/>
                    <a:gd name="T35" fmla="*/ 264 h 300"/>
                    <a:gd name="T36" fmla="*/ 307 w 453"/>
                    <a:gd name="T37" fmla="*/ 270 h 300"/>
                    <a:gd name="T38" fmla="*/ 265 w 453"/>
                    <a:gd name="T39" fmla="*/ 300 h 30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453"/>
                    <a:gd name="T61" fmla="*/ 0 h 300"/>
                    <a:gd name="T62" fmla="*/ 453 w 453"/>
                    <a:gd name="T63" fmla="*/ 300 h 300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453" h="300">
                      <a:moveTo>
                        <a:pt x="265" y="300"/>
                      </a:moveTo>
                      <a:lnTo>
                        <a:pt x="226" y="252"/>
                      </a:lnTo>
                      <a:lnTo>
                        <a:pt x="187" y="198"/>
                      </a:lnTo>
                      <a:lnTo>
                        <a:pt x="121" y="150"/>
                      </a:lnTo>
                      <a:lnTo>
                        <a:pt x="45" y="162"/>
                      </a:lnTo>
                      <a:lnTo>
                        <a:pt x="13" y="114"/>
                      </a:lnTo>
                      <a:lnTo>
                        <a:pt x="0" y="71"/>
                      </a:lnTo>
                      <a:lnTo>
                        <a:pt x="45" y="26"/>
                      </a:lnTo>
                      <a:lnTo>
                        <a:pt x="55" y="0"/>
                      </a:lnTo>
                      <a:lnTo>
                        <a:pt x="136" y="26"/>
                      </a:lnTo>
                      <a:lnTo>
                        <a:pt x="193" y="48"/>
                      </a:lnTo>
                      <a:lnTo>
                        <a:pt x="226" y="26"/>
                      </a:lnTo>
                      <a:lnTo>
                        <a:pt x="319" y="12"/>
                      </a:lnTo>
                      <a:lnTo>
                        <a:pt x="363" y="71"/>
                      </a:lnTo>
                      <a:lnTo>
                        <a:pt x="453" y="116"/>
                      </a:lnTo>
                      <a:lnTo>
                        <a:pt x="453" y="207"/>
                      </a:lnTo>
                      <a:lnTo>
                        <a:pt x="391" y="258"/>
                      </a:lnTo>
                      <a:lnTo>
                        <a:pt x="355" y="264"/>
                      </a:lnTo>
                      <a:lnTo>
                        <a:pt x="307" y="270"/>
                      </a:lnTo>
                      <a:lnTo>
                        <a:pt x="265" y="30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rgbClr val="9BBB5C"/>
                    </a:solidFill>
                    <a:latin typeface="Avenir Next LT Pro" panose="020B0504020202020204" pitchFamily="34" charset="0"/>
                  </a:endParaRPr>
                </a:p>
              </p:txBody>
            </p:sp>
            <p:sp>
              <p:nvSpPr>
                <p:cNvPr id="39" name="Freeform 50">
                  <a:extLst>
                    <a:ext uri="{FF2B5EF4-FFF2-40B4-BE49-F238E27FC236}">
                      <a16:creationId xmlns:a16="http://schemas.microsoft.com/office/drawing/2014/main" id="{1F3045E4-8D58-CD46-D37E-CA03BF8105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0263" y="5842000"/>
                  <a:ext cx="122238" cy="41275"/>
                </a:xfrm>
                <a:custGeom>
                  <a:avLst/>
                  <a:gdLst>
                    <a:gd name="T0" fmla="*/ 146 w 409"/>
                    <a:gd name="T1" fmla="*/ 8 h 136"/>
                    <a:gd name="T2" fmla="*/ 68 w 409"/>
                    <a:gd name="T3" fmla="*/ 2 h 136"/>
                    <a:gd name="T4" fmla="*/ 0 w 409"/>
                    <a:gd name="T5" fmla="*/ 45 h 136"/>
                    <a:gd name="T6" fmla="*/ 44 w 409"/>
                    <a:gd name="T7" fmla="*/ 110 h 136"/>
                    <a:gd name="T8" fmla="*/ 91 w 409"/>
                    <a:gd name="T9" fmla="*/ 136 h 136"/>
                    <a:gd name="T10" fmla="*/ 182 w 409"/>
                    <a:gd name="T11" fmla="*/ 90 h 136"/>
                    <a:gd name="T12" fmla="*/ 227 w 409"/>
                    <a:gd name="T13" fmla="*/ 90 h 136"/>
                    <a:gd name="T14" fmla="*/ 332 w 409"/>
                    <a:gd name="T15" fmla="*/ 116 h 136"/>
                    <a:gd name="T16" fmla="*/ 374 w 409"/>
                    <a:gd name="T17" fmla="*/ 98 h 136"/>
                    <a:gd name="T18" fmla="*/ 409 w 409"/>
                    <a:gd name="T19" fmla="*/ 90 h 136"/>
                    <a:gd name="T20" fmla="*/ 409 w 409"/>
                    <a:gd name="T21" fmla="*/ 45 h 136"/>
                    <a:gd name="T22" fmla="*/ 363 w 409"/>
                    <a:gd name="T23" fmla="*/ 0 h 136"/>
                    <a:gd name="T24" fmla="*/ 302 w 409"/>
                    <a:gd name="T25" fmla="*/ 14 h 136"/>
                    <a:gd name="T26" fmla="*/ 227 w 409"/>
                    <a:gd name="T27" fmla="*/ 45 h 136"/>
                    <a:gd name="T28" fmla="*/ 146 w 409"/>
                    <a:gd name="T29" fmla="*/ 8 h 1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409"/>
                    <a:gd name="T46" fmla="*/ 0 h 136"/>
                    <a:gd name="T47" fmla="*/ 409 w 409"/>
                    <a:gd name="T48" fmla="*/ 136 h 1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409" h="136">
                      <a:moveTo>
                        <a:pt x="146" y="8"/>
                      </a:moveTo>
                      <a:lnTo>
                        <a:pt x="68" y="2"/>
                      </a:lnTo>
                      <a:lnTo>
                        <a:pt x="0" y="45"/>
                      </a:lnTo>
                      <a:lnTo>
                        <a:pt x="44" y="110"/>
                      </a:lnTo>
                      <a:lnTo>
                        <a:pt x="91" y="136"/>
                      </a:lnTo>
                      <a:lnTo>
                        <a:pt x="182" y="90"/>
                      </a:lnTo>
                      <a:lnTo>
                        <a:pt x="227" y="90"/>
                      </a:lnTo>
                      <a:lnTo>
                        <a:pt x="332" y="116"/>
                      </a:lnTo>
                      <a:lnTo>
                        <a:pt x="374" y="98"/>
                      </a:lnTo>
                      <a:lnTo>
                        <a:pt x="409" y="90"/>
                      </a:lnTo>
                      <a:lnTo>
                        <a:pt x="409" y="45"/>
                      </a:lnTo>
                      <a:lnTo>
                        <a:pt x="363" y="0"/>
                      </a:lnTo>
                      <a:lnTo>
                        <a:pt x="302" y="14"/>
                      </a:lnTo>
                      <a:lnTo>
                        <a:pt x="227" y="45"/>
                      </a:lnTo>
                      <a:lnTo>
                        <a:pt x="146" y="8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ysClr val="windowText" lastClr="000000"/>
                    </a:solidFill>
                    <a:latin typeface="Avenir Next LT Pro" panose="020B0504020202020204" pitchFamily="34" charset="0"/>
                  </a:endParaRPr>
                </a:p>
              </p:txBody>
            </p:sp>
            <p:sp>
              <p:nvSpPr>
                <p:cNvPr id="40" name="Freeform 51">
                  <a:extLst>
                    <a:ext uri="{FF2B5EF4-FFF2-40B4-BE49-F238E27FC236}">
                      <a16:creationId xmlns:a16="http://schemas.microsoft.com/office/drawing/2014/main" id="{06DE0946-9FD9-EEB6-8BB7-574E6E3FD1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4238" y="5895975"/>
                  <a:ext cx="49213" cy="55563"/>
                </a:xfrm>
                <a:custGeom>
                  <a:avLst/>
                  <a:gdLst>
                    <a:gd name="T0" fmla="*/ 162 w 162"/>
                    <a:gd name="T1" fmla="*/ 67 h 181"/>
                    <a:gd name="T2" fmla="*/ 91 w 162"/>
                    <a:gd name="T3" fmla="*/ 45 h 181"/>
                    <a:gd name="T4" fmla="*/ 45 w 162"/>
                    <a:gd name="T5" fmla="*/ 0 h 181"/>
                    <a:gd name="T6" fmla="*/ 0 w 162"/>
                    <a:gd name="T7" fmla="*/ 45 h 181"/>
                    <a:gd name="T8" fmla="*/ 36 w 162"/>
                    <a:gd name="T9" fmla="*/ 121 h 181"/>
                    <a:gd name="T10" fmla="*/ 66 w 162"/>
                    <a:gd name="T11" fmla="*/ 163 h 181"/>
                    <a:gd name="T12" fmla="*/ 102 w 162"/>
                    <a:gd name="T13" fmla="*/ 181 h 181"/>
                    <a:gd name="T14" fmla="*/ 150 w 162"/>
                    <a:gd name="T15" fmla="*/ 127 h 181"/>
                    <a:gd name="T16" fmla="*/ 162 w 162"/>
                    <a:gd name="T17" fmla="*/ 67 h 18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62"/>
                    <a:gd name="T28" fmla="*/ 0 h 181"/>
                    <a:gd name="T29" fmla="*/ 162 w 162"/>
                    <a:gd name="T30" fmla="*/ 181 h 18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62" h="181">
                      <a:moveTo>
                        <a:pt x="162" y="67"/>
                      </a:moveTo>
                      <a:lnTo>
                        <a:pt x="91" y="45"/>
                      </a:lnTo>
                      <a:lnTo>
                        <a:pt x="45" y="0"/>
                      </a:lnTo>
                      <a:lnTo>
                        <a:pt x="0" y="45"/>
                      </a:lnTo>
                      <a:lnTo>
                        <a:pt x="36" y="121"/>
                      </a:lnTo>
                      <a:lnTo>
                        <a:pt x="66" y="163"/>
                      </a:lnTo>
                      <a:lnTo>
                        <a:pt x="102" y="181"/>
                      </a:lnTo>
                      <a:lnTo>
                        <a:pt x="150" y="127"/>
                      </a:lnTo>
                      <a:lnTo>
                        <a:pt x="162" y="67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19050" cmpd="sng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>
                  <a:outerShdw dist="28398" dir="6993903" algn="ctr" rotWithShape="0">
                    <a:srgbClr val="B2B2B2">
                      <a:alpha val="50000"/>
                    </a:srgbClr>
                  </a:outerShdw>
                </a:effectLst>
              </p:spPr>
              <p:txBody>
                <a:bodyPr/>
                <a:lstStyle/>
                <a:p>
                  <a:endParaRPr lang="zh-CN" altLang="en-US" sz="900" kern="0">
                    <a:solidFill>
                      <a:sysClr val="windowText" lastClr="000000"/>
                    </a:solidFill>
                    <a:latin typeface="Avenir Next LT Pro" panose="020B0504020202020204" pitchFamily="34" charset="0"/>
                  </a:endParaRPr>
                </a:p>
              </p:txBody>
            </p:sp>
          </p:grpSp>
        </p:grpSp>
        <p:sp>
          <p:nvSpPr>
            <p:cNvPr id="32" name="Rectangle 52">
              <a:extLst>
                <a:ext uri="{FF2B5EF4-FFF2-40B4-BE49-F238E27FC236}">
                  <a16:creationId xmlns:a16="http://schemas.microsoft.com/office/drawing/2014/main" id="{C55BB80E-2128-CF0D-6D69-F05448333C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8913" y="5595938"/>
              <a:ext cx="1214438" cy="739775"/>
            </a:xfrm>
            <a:prstGeom prst="rect">
              <a:avLst/>
            </a:prstGeom>
            <a:noFill/>
            <a:ln w="317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900">
                <a:solidFill>
                  <a:srgbClr val="000000"/>
                </a:solidFill>
                <a:latin typeface="Avenir Next LT Pro" panose="020B0504020202020204" pitchFamily="34" charset="0"/>
              </a:endParaRPr>
            </a:p>
          </p:txBody>
        </p:sp>
      </p:grpSp>
      <p:pic>
        <p:nvPicPr>
          <p:cNvPr id="9" name="Picture 8" descr="A map of puerto rico&#10;&#10;AI-generated content may be incorrect.">
            <a:extLst>
              <a:ext uri="{FF2B5EF4-FFF2-40B4-BE49-F238E27FC236}">
                <a16:creationId xmlns:a16="http://schemas.microsoft.com/office/drawing/2014/main" id="{20B4E745-6EC0-05B8-2126-E310A8317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0596" y="4861950"/>
            <a:ext cx="1779242" cy="865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88732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36E0B-3E77-CF0A-ADCD-3D8D0B09F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7A2C98-EDF5-F2CD-5587-C124C7F43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2802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A79DA9-72E4-2212-A52A-6BF442FBE7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463800"/>
            <a:ext cx="6146800" cy="404758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800D6C5-F4B9-FB4F-E38F-BE579DCE02FD}"/>
              </a:ext>
            </a:extLst>
          </p:cNvPr>
          <p:cNvSpPr txBox="1"/>
          <p:nvPr/>
        </p:nvSpPr>
        <p:spPr>
          <a:xfrm>
            <a:off x="1341594" y="3614954"/>
            <a:ext cx="8771953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highlight>
                  <a:srgbClr val="0000FF"/>
                </a:highlight>
                <a:uLnTx/>
                <a:uFillTx/>
                <a:latin typeface="Calibri"/>
                <a:ea typeface="+mn-ea"/>
                <a:cs typeface="+mn-cs"/>
              </a:rPr>
              <a:t>Why do you think these companies Pay ZERO Taxes and get $3.5 Billion in Tax Credits?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FBA4C5-F7B8-C251-7475-A0FE584A0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9484" y="4135598"/>
            <a:ext cx="2813844" cy="25595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50285F-8F0D-5EF3-C8D5-2C46D9453C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84" y="4432314"/>
            <a:ext cx="2737273" cy="196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0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BA7FD4A6-32F0-4E93-9FF7-FB317F0779C7}"/>
              </a:ext>
            </a:extLst>
          </p:cNvPr>
          <p:cNvSpPr txBox="1">
            <a:spLocks/>
          </p:cNvSpPr>
          <p:nvPr/>
        </p:nvSpPr>
        <p:spPr>
          <a:xfrm>
            <a:off x="6662057" y="619125"/>
            <a:ext cx="4661808" cy="5619748"/>
          </a:xfrm>
          <a:prstGeom prst="roundRect">
            <a:avLst>
              <a:gd name="adj" fmla="val 3841"/>
            </a:avLst>
          </a:prstGeom>
          <a:solidFill>
            <a:schemeClr val="accent1"/>
          </a:solidFill>
          <a:effectLst/>
        </p:spPr>
        <p:txBody>
          <a:bodyPr/>
          <a:lstStyle/>
          <a:p>
            <a:r>
              <a:rPr lang="en-US" dirty="0"/>
              <a:t> </a:t>
            </a:r>
            <a:endParaRPr lang="en-ID" dirty="0"/>
          </a:p>
        </p:txBody>
      </p:sp>
      <p:pic>
        <p:nvPicPr>
          <p:cNvPr id="55" name="Picture Placeholder 54" descr="A group of people looking at a graph&#10;&#10;AI-generated content may be incorrect.">
            <a:extLst>
              <a:ext uri="{FF2B5EF4-FFF2-40B4-BE49-F238E27FC236}">
                <a16:creationId xmlns:a16="http://schemas.microsoft.com/office/drawing/2014/main" id="{9BA24DCA-6C77-55F9-9C25-046BACD456E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0" r="9630"/>
          <a:stretch>
            <a:fillRect/>
          </a:stretch>
        </p:blipFill>
        <p:spPr/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9B0B9E69-E5CF-5963-1A4E-89E561CD2845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8EBBBA3-16C3-D31D-56BE-0DEEA6540ED9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7" name="Picture 6" descr="A close-up of a sign&#10;&#10;AI-generated content may be incorrect.">
              <a:extLst>
                <a:ext uri="{FF2B5EF4-FFF2-40B4-BE49-F238E27FC236}">
                  <a16:creationId xmlns:a16="http://schemas.microsoft.com/office/drawing/2014/main" id="{C2E3D1D5-04AF-D52E-7FDF-CE82F7438B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A0D581C-FB1A-A4A2-2DEE-77C3156A471A}"/>
              </a:ext>
            </a:extLst>
          </p:cNvPr>
          <p:cNvSpPr txBox="1"/>
          <p:nvPr/>
        </p:nvSpPr>
        <p:spPr>
          <a:xfrm>
            <a:off x="371475" y="505378"/>
            <a:ext cx="43032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IDEAL CANDIDATES </a:t>
            </a:r>
            <a:br>
              <a:rPr lang="en-US" sz="3200" dirty="0">
                <a:solidFill>
                  <a:schemeClr val="accent1"/>
                </a:solidFill>
                <a:latin typeface="+mj-lt"/>
              </a:rPr>
            </a:br>
            <a:r>
              <a:rPr lang="en-US" sz="3200" dirty="0">
                <a:solidFill>
                  <a:schemeClr val="accent1"/>
                </a:solidFill>
                <a:latin typeface="+mj-lt"/>
              </a:rPr>
              <a:t>FOR R&amp;D STUDIES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FC9D473-B507-B14B-DAE9-58BE076B399B}"/>
              </a:ext>
            </a:extLst>
          </p:cNvPr>
          <p:cNvSpPr/>
          <p:nvPr/>
        </p:nvSpPr>
        <p:spPr>
          <a:xfrm>
            <a:off x="412793" y="1769271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114F9-42DC-3679-ABFB-554B19611577}"/>
              </a:ext>
            </a:extLst>
          </p:cNvPr>
          <p:cNvSpPr txBox="1"/>
          <p:nvPr/>
        </p:nvSpPr>
        <p:spPr>
          <a:xfrm>
            <a:off x="1069911" y="1728667"/>
            <a:ext cx="36922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IDEAL FOR COMPANIES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FC9BAE-176A-0F76-A15A-456D0F2954EF}"/>
              </a:ext>
            </a:extLst>
          </p:cNvPr>
          <p:cNvSpPr txBox="1"/>
          <p:nvPr/>
        </p:nvSpPr>
        <p:spPr>
          <a:xfrm>
            <a:off x="1069911" y="2128777"/>
            <a:ext cx="45275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With Qualified Research Expenses between $0 to $Unlimited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73D14569-BF5D-2070-7B21-CF482D3DA5B8}"/>
              </a:ext>
            </a:extLst>
          </p:cNvPr>
          <p:cNvSpPr/>
          <p:nvPr/>
        </p:nvSpPr>
        <p:spPr>
          <a:xfrm>
            <a:off x="412793" y="2592451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1288A3-0248-D523-5683-5BDCABA711D3}"/>
              </a:ext>
            </a:extLst>
          </p:cNvPr>
          <p:cNvSpPr txBox="1"/>
          <p:nvPr/>
        </p:nvSpPr>
        <p:spPr>
          <a:xfrm>
            <a:off x="1069911" y="2551847"/>
            <a:ext cx="36922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DIY SELF-GUIDED EXPERIENCE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0DDD1B-0BE3-0049-CCEA-2262BFD6F728}"/>
              </a:ext>
            </a:extLst>
          </p:cNvPr>
          <p:cNvSpPr txBox="1"/>
          <p:nvPr/>
        </p:nvSpPr>
        <p:spPr>
          <a:xfrm>
            <a:off x="1069911" y="2951957"/>
            <a:ext cx="4527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With unlimited R&amp;D technical support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14770E0-0EC6-2EB7-E648-60482E4E110A}"/>
              </a:ext>
            </a:extLst>
          </p:cNvPr>
          <p:cNvSpPr/>
          <p:nvPr/>
        </p:nvSpPr>
        <p:spPr>
          <a:xfrm>
            <a:off x="412793" y="3415631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295C14-77DE-06C0-111F-B33C1E018848}"/>
              </a:ext>
            </a:extLst>
          </p:cNvPr>
          <p:cNvSpPr txBox="1"/>
          <p:nvPr/>
        </p:nvSpPr>
        <p:spPr>
          <a:xfrm>
            <a:off x="1069911" y="3375027"/>
            <a:ext cx="36922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COMPREHENSIVE STUDY REPORT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286EE3D-EF52-FC58-D952-A3987E8F352A}"/>
              </a:ext>
            </a:extLst>
          </p:cNvPr>
          <p:cNvSpPr txBox="1"/>
          <p:nvPr/>
        </p:nvSpPr>
        <p:spPr>
          <a:xfrm>
            <a:off x="1069911" y="3775137"/>
            <a:ext cx="4527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With QRE allocations, breakdown, &amp; activities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F305FF4-ED2F-2724-96E2-32236FC493B9}"/>
              </a:ext>
            </a:extLst>
          </p:cNvPr>
          <p:cNvSpPr/>
          <p:nvPr/>
        </p:nvSpPr>
        <p:spPr>
          <a:xfrm>
            <a:off x="412793" y="4292549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90D35F0-76E0-1C0D-A8F9-84CD34E5BAC8}"/>
              </a:ext>
            </a:extLst>
          </p:cNvPr>
          <p:cNvGrpSpPr/>
          <p:nvPr/>
        </p:nvGrpSpPr>
        <p:grpSpPr>
          <a:xfrm>
            <a:off x="1069911" y="4159612"/>
            <a:ext cx="4527550" cy="677109"/>
            <a:chOff x="1069911" y="2015557"/>
            <a:chExt cx="4527550" cy="67710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3F089B-4A59-C539-0A87-D2D9F228382E}"/>
                </a:ext>
              </a:extLst>
            </p:cNvPr>
            <p:cNvSpPr txBox="1"/>
            <p:nvPr/>
          </p:nvSpPr>
          <p:spPr>
            <a:xfrm>
              <a:off x="1069911" y="2015557"/>
              <a:ext cx="369220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+mj-lt"/>
                </a:rPr>
                <a:t>AUTOMATED TOOLS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FF90EF0-6631-68EE-514C-6BA74688D5CB}"/>
                </a:ext>
              </a:extLst>
            </p:cNvPr>
            <p:cNvSpPr txBox="1"/>
            <p:nvPr/>
          </p:nvSpPr>
          <p:spPr>
            <a:xfrm>
              <a:off x="1069911" y="2415667"/>
              <a:ext cx="4527550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Easy data input using our secure </a:t>
              </a:r>
              <a:r>
                <a:rPr lang="en-US" sz="1200" dirty="0" err="1"/>
                <a:t>datatax</a:t>
              </a:r>
              <a:r>
                <a:rPr lang="en-US" sz="1200" dirty="0"/>
                <a:t> hub platform</a:t>
              </a:r>
            </a:p>
          </p:txBody>
        </p:sp>
      </p:grpSp>
      <p:sp>
        <p:nvSpPr>
          <p:cNvPr id="43" name="Oval 42">
            <a:extLst>
              <a:ext uri="{FF2B5EF4-FFF2-40B4-BE49-F238E27FC236}">
                <a16:creationId xmlns:a16="http://schemas.microsoft.com/office/drawing/2014/main" id="{45D4EA50-1B18-D0E6-6399-FBFEC15544D8}"/>
              </a:ext>
            </a:extLst>
          </p:cNvPr>
          <p:cNvSpPr/>
          <p:nvPr/>
        </p:nvSpPr>
        <p:spPr>
          <a:xfrm>
            <a:off x="412793" y="5061991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B1F3094-FB63-6F1C-78BB-2494A9A189F3}"/>
              </a:ext>
            </a:extLst>
          </p:cNvPr>
          <p:cNvSpPr txBox="1"/>
          <p:nvPr/>
        </p:nvSpPr>
        <p:spPr>
          <a:xfrm>
            <a:off x="1069911" y="5021387"/>
            <a:ext cx="36922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STUDY REPORT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CD5134-E6CF-1191-3234-39FC1FD89A8C}"/>
              </a:ext>
            </a:extLst>
          </p:cNvPr>
          <p:cNvSpPr txBox="1"/>
          <p:nvPr/>
        </p:nvSpPr>
        <p:spPr>
          <a:xfrm>
            <a:off x="1069911" y="5421497"/>
            <a:ext cx="44459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Includes calculated workpapers with federal and state draft forms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E4B48CF-8EE5-8C75-4801-77A4120EFE16}"/>
              </a:ext>
            </a:extLst>
          </p:cNvPr>
          <p:cNvSpPr/>
          <p:nvPr/>
        </p:nvSpPr>
        <p:spPr>
          <a:xfrm>
            <a:off x="412793" y="5885173"/>
            <a:ext cx="595901" cy="595901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845A249-8CC0-B9E2-D37A-13A2F2D8A598}"/>
              </a:ext>
            </a:extLst>
          </p:cNvPr>
          <p:cNvSpPr txBox="1"/>
          <p:nvPr/>
        </p:nvSpPr>
        <p:spPr>
          <a:xfrm>
            <a:off x="1069911" y="5844569"/>
            <a:ext cx="369220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FULL AUDIT DEFENCE INCLUDED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34506442-1EA6-1D44-FE27-B5C6037548F4}"/>
              </a:ext>
            </a:extLst>
          </p:cNvPr>
          <p:cNvSpPr txBox="1"/>
          <p:nvPr/>
        </p:nvSpPr>
        <p:spPr>
          <a:xfrm>
            <a:off x="1069911" y="6244679"/>
            <a:ext cx="4527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(Full representation)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5B9BE7C7-7FBC-8366-02BC-F44FDC346F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0655" y="1897133"/>
            <a:ext cx="340176" cy="340176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418AE9D7-BFFD-A5F7-AD2F-6431DC0AB9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743" y="2719401"/>
            <a:ext cx="342000" cy="3420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19D6390A-EB57-EC4B-4D63-E1085151A5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43" y="3542581"/>
            <a:ext cx="342000" cy="342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6D12AFB6-7EF1-6835-7C78-39D7E3FFA5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743" y="4419499"/>
            <a:ext cx="342000" cy="342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16B987C-2C4E-32F8-9F3B-8413C8FC33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743" y="5188941"/>
            <a:ext cx="342000" cy="342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6B264B01-E23C-D0B2-DC03-9903010094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743" y="6012123"/>
            <a:ext cx="342000" cy="3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5831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04AA8C-AE9E-BF17-7718-A0936C619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40" y="2225330"/>
            <a:ext cx="8167240" cy="1460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068D59-0D6D-7383-20FD-F819A9C850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07" y="266637"/>
            <a:ext cx="9462821" cy="21847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FF127D-933D-51B5-0FFC-7BBD82D12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089" y="3384791"/>
            <a:ext cx="6725589" cy="193702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10F693-905B-B109-9000-1FA64A609B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1836" y="5249740"/>
            <a:ext cx="3759200" cy="13837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301FC1-4AFE-A57E-0BF8-D024E761D4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9295" y="2627036"/>
            <a:ext cx="4084021" cy="40064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D1C66E5-82DF-1CFA-3E22-FDC79198B8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2618" y="267716"/>
            <a:ext cx="1799907" cy="23266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EFFD07-B1C3-5BDA-5B7D-EC4DA7CBD0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07139" y="1171152"/>
            <a:ext cx="610318" cy="2882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D14B47F-FFA0-FF10-102C-440890406A86}"/>
              </a:ext>
            </a:extLst>
          </p:cNvPr>
          <p:cNvSpPr txBox="1"/>
          <p:nvPr/>
        </p:nvSpPr>
        <p:spPr>
          <a:xfrm>
            <a:off x="5646566" y="5546783"/>
            <a:ext cx="609675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 LT Pro" panose="020B0504020202020204" pitchFamily="34" charset="0"/>
                <a:ea typeface="Calibri"/>
                <a:cs typeface="Calibri" panose="020F0502020204030204" pitchFamily="34" charset="0"/>
                <a:sym typeface="Calibri"/>
              </a:rPr>
              <a:t>TPA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95738"/>
                </a:solidFill>
                <a:effectLst/>
                <a:uLnTx/>
                <a:uFillTx/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deliverable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95738"/>
                </a:solidFill>
                <a:effectLst/>
                <a:uLnTx/>
                <a:uFillTx/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5738"/>
                </a:solidFill>
                <a:effectLst/>
                <a:uLnTx/>
                <a:uFillTx/>
                <a:latin typeface="Avenir Next LT Pro" panose="020B0504020202020204" pitchFamily="34" charset="0"/>
                <a:ea typeface="Calibri"/>
                <a:cs typeface="Calibri"/>
                <a:sym typeface="Calibri"/>
              </a:rPr>
              <a:t>30-60 page detailed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62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44A053F7-1BDD-BC9E-3524-14F8C75F8981}"/>
              </a:ext>
            </a:extLst>
          </p:cNvPr>
          <p:cNvSpPr txBox="1">
            <a:spLocks/>
          </p:cNvSpPr>
          <p:nvPr/>
        </p:nvSpPr>
        <p:spPr>
          <a:xfrm>
            <a:off x="1" y="-902"/>
            <a:ext cx="3267833" cy="263108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effectLst/>
        </p:spPr>
        <p:txBody>
          <a:bodyPr/>
          <a:lstStyle/>
          <a:p>
            <a:endParaRPr lang="en-PK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6C88062E-F1EF-4850-96FA-49414C60F1B1}"/>
              </a:ext>
            </a:extLst>
          </p:cNvPr>
          <p:cNvSpPr txBox="1">
            <a:spLocks/>
          </p:cNvSpPr>
          <p:nvPr/>
        </p:nvSpPr>
        <p:spPr>
          <a:xfrm>
            <a:off x="2" y="-902"/>
            <a:ext cx="3043986" cy="245085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effectLst/>
        </p:spPr>
        <p:txBody>
          <a:bodyPr/>
          <a:lstStyle/>
          <a:p>
            <a:endParaRPr lang="en-PK"/>
          </a:p>
        </p:txBody>
      </p:sp>
      <p:pic>
        <p:nvPicPr>
          <p:cNvPr id="41" name="Picture Placeholder 40" descr="A person spraying plants in a field&#10;&#10;AI-generated content may be incorrect.">
            <a:extLst>
              <a:ext uri="{FF2B5EF4-FFF2-40B4-BE49-F238E27FC236}">
                <a16:creationId xmlns:a16="http://schemas.microsoft.com/office/drawing/2014/main" id="{F1C42491-EE11-ED72-8B20-2AABD4012AD1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9" r="35473"/>
          <a:stretch/>
        </p:blipFill>
        <p:spPr>
          <a:xfrm>
            <a:off x="955787" y="504877"/>
            <a:ext cx="4002711" cy="5984823"/>
          </a:xfr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55BB6F18-7E13-018A-1F11-C8C129003FD1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68C3F5-3E71-D053-40C6-168F38026776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10" name="Picture 9" descr="A close-up of a sign&#10;&#10;AI-generated content may be incorrect.">
              <a:extLst>
                <a:ext uri="{FF2B5EF4-FFF2-40B4-BE49-F238E27FC236}">
                  <a16:creationId xmlns:a16="http://schemas.microsoft.com/office/drawing/2014/main" id="{071E0C40-6407-48CD-9233-E2259F23B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73D8099C-8F85-884E-0856-B2A4F8CF30E0}"/>
              </a:ext>
            </a:extLst>
          </p:cNvPr>
          <p:cNvSpPr txBox="1"/>
          <p:nvPr/>
        </p:nvSpPr>
        <p:spPr>
          <a:xfrm>
            <a:off x="5247736" y="639823"/>
            <a:ext cx="6210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FERTILIZER COMPANY – </a:t>
            </a:r>
          </a:p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CASE STUDY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184D3D70-D2CD-9AC6-D42C-30919EB371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827440"/>
              </p:ext>
            </p:extLst>
          </p:nvPr>
        </p:nvGraphicFramePr>
        <p:xfrm>
          <a:off x="5368993" y="4983772"/>
          <a:ext cx="6451532" cy="123440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5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871">
                  <a:extLst>
                    <a:ext uri="{9D8B030D-6E8A-4147-A177-3AD203B41FA5}">
                      <a16:colId xmlns:a16="http://schemas.microsoft.com/office/drawing/2014/main" val="2582147876"/>
                    </a:ext>
                  </a:extLst>
                </a:gridCol>
                <a:gridCol w="105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684">
                  <a:extLst>
                    <a:ext uri="{9D8B030D-6E8A-4147-A177-3AD203B41FA5}">
                      <a16:colId xmlns:a16="http://schemas.microsoft.com/office/drawing/2014/main" val="2984676916"/>
                    </a:ext>
                  </a:extLst>
                </a:gridCol>
              </a:tblGrid>
              <a:tr h="738402">
                <a:tc>
                  <a:txBody>
                    <a:bodyPr/>
                    <a:lstStyle/>
                    <a:p>
                      <a:r>
                        <a:rPr lang="en-US" sz="1200" b="1" cap="none" spc="0" dirty="0">
                          <a:solidFill>
                            <a:schemeClr val="accent1"/>
                          </a:solidFill>
                          <a:latin typeface="+mn-lt"/>
                        </a:rPr>
                        <a:t>INDUSTRY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none" spc="0" dirty="0">
                          <a:solidFill>
                            <a:schemeClr val="accent1"/>
                          </a:solidFill>
                          <a:latin typeface="+mn-lt"/>
                        </a:rPr>
                        <a:t>TOTAL EMP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none" spc="0" dirty="0">
                          <a:solidFill>
                            <a:schemeClr val="accent1"/>
                          </a:solidFill>
                          <a:latin typeface="+mn-lt"/>
                        </a:rPr>
                        <a:t>QREs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none" spc="0" dirty="0">
                          <a:solidFill>
                            <a:schemeClr val="accent1"/>
                          </a:solidFill>
                          <a:latin typeface="+mn-lt"/>
                        </a:rPr>
                        <a:t>FED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cap="none" spc="0" dirty="0">
                          <a:solidFill>
                            <a:schemeClr val="accent1"/>
                          </a:solidFill>
                          <a:latin typeface="+mn-lt"/>
                        </a:rPr>
                        <a:t>STATE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03">
                <a:tc>
                  <a:txBody>
                    <a:bodyPr/>
                    <a:lstStyle/>
                    <a:p>
                      <a:r>
                        <a:rPr lang="en-US" sz="1200" cap="none" spc="0">
                          <a:solidFill>
                            <a:schemeClr val="tx1"/>
                          </a:solidFill>
                          <a:latin typeface="+mn-lt"/>
                        </a:rPr>
                        <a:t>Agriculture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none" spc="0">
                          <a:solidFill>
                            <a:schemeClr val="tx1"/>
                          </a:solidFill>
                          <a:latin typeface="+mn-lt"/>
                        </a:rPr>
                        <a:t>45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none" spc="0">
                          <a:solidFill>
                            <a:schemeClr val="tx1"/>
                          </a:solidFill>
                          <a:latin typeface="+mn-lt"/>
                        </a:rPr>
                        <a:t>$5.2M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none" spc="0" dirty="0">
                          <a:solidFill>
                            <a:schemeClr val="tx1"/>
                          </a:solidFill>
                          <a:latin typeface="+mn-lt"/>
                        </a:rPr>
                        <a:t>$530,000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cap="none" spc="0" dirty="0">
                          <a:solidFill>
                            <a:schemeClr val="tx1"/>
                          </a:solidFill>
                          <a:latin typeface="+mn-lt"/>
                        </a:rPr>
                        <a:t>$152,000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13780A2F-F4C0-6A5E-A08F-60AB6C920475}"/>
              </a:ext>
            </a:extLst>
          </p:cNvPr>
          <p:cNvGrpSpPr/>
          <p:nvPr/>
        </p:nvGrpSpPr>
        <p:grpSpPr>
          <a:xfrm>
            <a:off x="5247736" y="1890256"/>
            <a:ext cx="6572789" cy="523220"/>
            <a:chOff x="5247736" y="2132860"/>
            <a:chExt cx="6572789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B2E267-E24B-794B-E6CE-0C87E691D2B2}"/>
                </a:ext>
              </a:extLst>
            </p:cNvPr>
            <p:cNvSpPr txBox="1"/>
            <p:nvPr/>
          </p:nvSpPr>
          <p:spPr>
            <a:xfrm>
              <a:off x="5794625" y="2164968"/>
              <a:ext cx="60259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This Missouri based company specialized in the development and manufacturing of Fertilizer.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5F3A21C-FBCF-D86E-7A22-D157E70940EE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29F276B-45C5-462B-E518-9A6EA2B17F56}"/>
              </a:ext>
            </a:extLst>
          </p:cNvPr>
          <p:cNvGrpSpPr/>
          <p:nvPr/>
        </p:nvGrpSpPr>
        <p:grpSpPr>
          <a:xfrm>
            <a:off x="5247736" y="2586691"/>
            <a:ext cx="6572789" cy="523220"/>
            <a:chOff x="5247736" y="2702246"/>
            <a:chExt cx="6572789" cy="5232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43B4A5-6434-0C64-54EE-FE26188D8D8F}"/>
                </a:ext>
              </a:extLst>
            </p:cNvPr>
            <p:cNvSpPr txBox="1"/>
            <p:nvPr/>
          </p:nvSpPr>
          <p:spPr>
            <a:xfrm>
              <a:off x="5794625" y="2733024"/>
              <a:ext cx="60259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This taxpayer has never claimed the credit for all of there products in continuous development.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FBA788A-7980-FD7E-4E8F-47E09A6D65B5}"/>
                </a:ext>
              </a:extLst>
            </p:cNvPr>
            <p:cNvSpPr txBox="1"/>
            <p:nvPr/>
          </p:nvSpPr>
          <p:spPr>
            <a:xfrm>
              <a:off x="5247736" y="2702246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02.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0535B9-D7C0-0B95-2FF7-99C4C9BD14E2}"/>
              </a:ext>
            </a:extLst>
          </p:cNvPr>
          <p:cNvGrpSpPr/>
          <p:nvPr/>
        </p:nvGrpSpPr>
        <p:grpSpPr>
          <a:xfrm>
            <a:off x="5247736" y="3283126"/>
            <a:ext cx="6572789" cy="830997"/>
            <a:chOff x="5247736" y="3348577"/>
            <a:chExt cx="6572789" cy="83099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5914ED-D5D0-C400-AD42-B33A323940CC}"/>
                </a:ext>
              </a:extLst>
            </p:cNvPr>
            <p:cNvSpPr txBox="1"/>
            <p:nvPr/>
          </p:nvSpPr>
          <p:spPr>
            <a:xfrm>
              <a:off x="5794625" y="3348577"/>
              <a:ext cx="602590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The credit was generated based on wages for over 45 employees; direct supplies and raw materials costs related to development of prototypes and validation samples; raw materials for production equipment and tooling development; and consumable supplies for 2023.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5EDE0FE-33C3-A602-4AAF-612CE6779F25}"/>
                </a:ext>
              </a:extLst>
            </p:cNvPr>
            <p:cNvSpPr txBox="1"/>
            <p:nvPr/>
          </p:nvSpPr>
          <p:spPr>
            <a:xfrm>
              <a:off x="5247736" y="3502465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03.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8BF74C2-2F17-DF9C-D4C3-725318C58201}"/>
              </a:ext>
            </a:extLst>
          </p:cNvPr>
          <p:cNvGrpSpPr/>
          <p:nvPr/>
        </p:nvGrpSpPr>
        <p:grpSpPr>
          <a:xfrm>
            <a:off x="5247736" y="4287338"/>
            <a:ext cx="6572789" cy="523220"/>
            <a:chOff x="5247736" y="4302684"/>
            <a:chExt cx="6572789" cy="5232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DC0D861-8671-A935-9EBE-10C4137EEEEA}"/>
                </a:ext>
              </a:extLst>
            </p:cNvPr>
            <p:cNvSpPr txBox="1"/>
            <p:nvPr/>
          </p:nvSpPr>
          <p:spPr>
            <a:xfrm>
              <a:off x="5794625" y="4333462"/>
              <a:ext cx="60259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/>
                <a:t>On average, this taxpayer has been able to generate over $500,000 in Federal and State credits on an annual basis.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7AE88B-57E8-286E-96D9-8E9ACEB59311}"/>
                </a:ext>
              </a:extLst>
            </p:cNvPr>
            <p:cNvSpPr txBox="1"/>
            <p:nvPr/>
          </p:nvSpPr>
          <p:spPr>
            <a:xfrm>
              <a:off x="5247736" y="4302684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04.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4635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0205D-3D0B-7649-DC36-3388C4BC2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5244F8CB-A1CE-BE7C-C8A1-B503E61F0EC2}"/>
              </a:ext>
            </a:extLst>
          </p:cNvPr>
          <p:cNvSpPr txBox="1">
            <a:spLocks/>
          </p:cNvSpPr>
          <p:nvPr/>
        </p:nvSpPr>
        <p:spPr>
          <a:xfrm>
            <a:off x="1" y="-902"/>
            <a:ext cx="3267833" cy="263108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effectLst/>
        </p:spPr>
        <p:txBody>
          <a:bodyPr/>
          <a:lstStyle/>
          <a:p>
            <a:endParaRPr lang="en-PK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CAB76C90-F9A4-C257-5CD0-18AAF4308C07}"/>
              </a:ext>
            </a:extLst>
          </p:cNvPr>
          <p:cNvSpPr txBox="1">
            <a:spLocks/>
          </p:cNvSpPr>
          <p:nvPr/>
        </p:nvSpPr>
        <p:spPr>
          <a:xfrm>
            <a:off x="2" y="-902"/>
            <a:ext cx="3043986" cy="245085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effectLst/>
        </p:spPr>
        <p:txBody>
          <a:bodyPr/>
          <a:lstStyle/>
          <a:p>
            <a:endParaRPr lang="en-PK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561AED3-76DD-9C46-3C93-3D3A14021183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6A82430-B8E7-1873-43DD-1832E692DDEE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10" name="Picture 9" descr="A close-up of a sign&#10;&#10;AI-generated content may be incorrect.">
              <a:extLst>
                <a:ext uri="{FF2B5EF4-FFF2-40B4-BE49-F238E27FC236}">
                  <a16:creationId xmlns:a16="http://schemas.microsoft.com/office/drawing/2014/main" id="{55C93AAD-4EAF-531A-5DA5-0BF2D0C8C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8552D0BD-B3C3-BB21-04D8-C1F6C5481140}"/>
              </a:ext>
            </a:extLst>
          </p:cNvPr>
          <p:cNvSpPr txBox="1"/>
          <p:nvPr/>
        </p:nvSpPr>
        <p:spPr>
          <a:xfrm>
            <a:off x="5247736" y="639823"/>
            <a:ext cx="6210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NEBRASKA FARM – </a:t>
            </a:r>
            <a:br>
              <a:rPr lang="en-US" sz="3200" dirty="0">
                <a:solidFill>
                  <a:schemeClr val="accent1"/>
                </a:solidFill>
                <a:latin typeface="+mj-lt"/>
              </a:rPr>
            </a:br>
            <a:r>
              <a:rPr lang="en-US" sz="3200" dirty="0">
                <a:solidFill>
                  <a:schemeClr val="accent1"/>
                </a:solidFill>
                <a:latin typeface="+mj-lt"/>
              </a:rPr>
              <a:t>CASE STUDY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89FC5BA4-F85C-891D-771D-9A62DD90A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302470"/>
              </p:ext>
            </p:extLst>
          </p:nvPr>
        </p:nvGraphicFramePr>
        <p:xfrm>
          <a:off x="5368993" y="4983772"/>
          <a:ext cx="6451532" cy="123440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5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871">
                  <a:extLst>
                    <a:ext uri="{9D8B030D-6E8A-4147-A177-3AD203B41FA5}">
                      <a16:colId xmlns:a16="http://schemas.microsoft.com/office/drawing/2014/main" val="2582147876"/>
                    </a:ext>
                  </a:extLst>
                </a:gridCol>
                <a:gridCol w="105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7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684">
                  <a:extLst>
                    <a:ext uri="{9D8B030D-6E8A-4147-A177-3AD203B41FA5}">
                      <a16:colId xmlns:a16="http://schemas.microsoft.com/office/drawing/2014/main" val="2984676916"/>
                    </a:ext>
                  </a:extLst>
                </a:gridCol>
              </a:tblGrid>
              <a:tr h="738402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INDUSTRY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TOTAL EMP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TYOTAL QREs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FED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STATE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03">
                <a:tc>
                  <a:txBody>
                    <a:bodyPr/>
                    <a:lstStyle/>
                    <a:p>
                      <a:r>
                        <a:rPr lang="en-US" sz="1300">
                          <a:latin typeface="Avenir Next LT Pro" panose="020B0504020202020204" pitchFamily="34" charset="0"/>
                        </a:rPr>
                        <a:t>Agriculture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venir Next LT Pro" panose="020B0504020202020204" pitchFamily="34" charset="0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>
                          <a:latin typeface="Avenir Next LT Pro" panose="020B0504020202020204" pitchFamily="34" charset="0"/>
                        </a:rPr>
                        <a:t>$6.2M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venir Next LT Pro" panose="020B0504020202020204" pitchFamily="34" charset="0"/>
                        </a:rPr>
                        <a:t>$1,753,000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dirty="0">
                          <a:latin typeface="Avenir Next LT Pro" panose="020B0504020202020204" pitchFamily="34" charset="0"/>
                        </a:rPr>
                        <a:t>$232,000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DBD1C40F-251E-C580-FCAC-DAB48C0F7F1E}"/>
              </a:ext>
            </a:extLst>
          </p:cNvPr>
          <p:cNvGrpSpPr/>
          <p:nvPr/>
        </p:nvGrpSpPr>
        <p:grpSpPr>
          <a:xfrm>
            <a:off x="5247736" y="1951811"/>
            <a:ext cx="6572789" cy="523220"/>
            <a:chOff x="5247736" y="2132860"/>
            <a:chExt cx="6572789" cy="5232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56F3BA2-B133-28CB-0F7D-495BB23A24A7}"/>
                </a:ext>
              </a:extLst>
            </p:cNvPr>
            <p:cNvSpPr txBox="1"/>
            <p:nvPr/>
          </p:nvSpPr>
          <p:spPr>
            <a:xfrm>
              <a:off x="5794625" y="2257301"/>
              <a:ext cx="602590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Nebraska Farm with 3 sperate locations owned by family.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68B5DCF-F225-F18C-B603-28A64E82E543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E1F4CAF-3238-50D6-3FDB-7BE09A0068C8}"/>
              </a:ext>
            </a:extLst>
          </p:cNvPr>
          <p:cNvGrpSpPr/>
          <p:nvPr/>
        </p:nvGrpSpPr>
        <p:grpSpPr>
          <a:xfrm>
            <a:off x="5247736" y="2709801"/>
            <a:ext cx="6572789" cy="523220"/>
            <a:chOff x="5247736" y="2702246"/>
            <a:chExt cx="6572789" cy="5232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695C115-2BE2-4057-6821-45D914B99C8B}"/>
                </a:ext>
              </a:extLst>
            </p:cNvPr>
            <p:cNvSpPr txBox="1"/>
            <p:nvPr/>
          </p:nvSpPr>
          <p:spPr>
            <a:xfrm>
              <a:off x="5794625" y="2825357"/>
              <a:ext cx="602590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Claimed the credit for each of there 3 Companies for 2023.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798F8D-6D20-F72B-DC7E-700142EC247A}"/>
                </a:ext>
              </a:extLst>
            </p:cNvPr>
            <p:cNvSpPr txBox="1"/>
            <p:nvPr/>
          </p:nvSpPr>
          <p:spPr>
            <a:xfrm>
              <a:off x="5247736" y="2702246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02.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1DEE480-77CD-D385-7901-D1F64C7F75AF}"/>
              </a:ext>
            </a:extLst>
          </p:cNvPr>
          <p:cNvGrpSpPr/>
          <p:nvPr/>
        </p:nvGrpSpPr>
        <p:grpSpPr>
          <a:xfrm>
            <a:off x="5247736" y="3467791"/>
            <a:ext cx="6572789" cy="523220"/>
            <a:chOff x="5247736" y="3502465"/>
            <a:chExt cx="6572789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93921F5-5B74-47AF-F7F6-CA654FAD053F}"/>
                </a:ext>
              </a:extLst>
            </p:cNvPr>
            <p:cNvSpPr txBox="1"/>
            <p:nvPr/>
          </p:nvSpPr>
          <p:spPr>
            <a:xfrm>
              <a:off x="5794625" y="3625576"/>
              <a:ext cx="602590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2021, 2022, &amp; 2024 are in process &amp; should be complete within next 30 days.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0240AA3-1411-84C0-9585-D78976FFB8A5}"/>
                </a:ext>
              </a:extLst>
            </p:cNvPr>
            <p:cNvSpPr txBox="1"/>
            <p:nvPr/>
          </p:nvSpPr>
          <p:spPr>
            <a:xfrm>
              <a:off x="5247736" y="3502465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03.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9A1A86C-98F4-C770-6A41-3E5EF6AE1CB8}"/>
              </a:ext>
            </a:extLst>
          </p:cNvPr>
          <p:cNvGrpSpPr/>
          <p:nvPr/>
        </p:nvGrpSpPr>
        <p:grpSpPr>
          <a:xfrm>
            <a:off x="5247736" y="4225781"/>
            <a:ext cx="6572789" cy="523220"/>
            <a:chOff x="5247736" y="4302684"/>
            <a:chExt cx="6572789" cy="5232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689DC3-7A7C-59BE-2BFF-061A7275DAE8}"/>
                </a:ext>
              </a:extLst>
            </p:cNvPr>
            <p:cNvSpPr txBox="1"/>
            <p:nvPr/>
          </p:nvSpPr>
          <p:spPr>
            <a:xfrm>
              <a:off x="5794625" y="4333462"/>
              <a:ext cx="6025900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These taxpayers will be able to claim approximately $8M in Federal and State credits this year.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57A25A8-170C-4300-70AC-93768F2E0C01}"/>
                </a:ext>
              </a:extLst>
            </p:cNvPr>
            <p:cNvSpPr txBox="1"/>
            <p:nvPr/>
          </p:nvSpPr>
          <p:spPr>
            <a:xfrm>
              <a:off x="5247736" y="4302684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04.</a:t>
              </a:r>
            </a:p>
          </p:txBody>
        </p:sp>
      </p:grpSp>
      <p:pic>
        <p:nvPicPr>
          <p:cNvPr id="23" name="Picture Placeholder 22" descr="A farm with a red barn and a red barn&#10;&#10;AI-generated content may be incorrect.">
            <a:extLst>
              <a:ext uri="{FF2B5EF4-FFF2-40B4-BE49-F238E27FC236}">
                <a16:creationId xmlns:a16="http://schemas.microsoft.com/office/drawing/2014/main" id="{865E6001-26BF-0BBE-7437-C650A812B9A4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/>
          <a:srcRect l="24924" r="24924"/>
          <a:stretch/>
        </p:blipFill>
        <p:spPr>
          <a:xfrm>
            <a:off x="955787" y="504877"/>
            <a:ext cx="4002711" cy="5984823"/>
          </a:xfrm>
        </p:spPr>
      </p:pic>
    </p:spTree>
    <p:extLst>
      <p:ext uri="{BB962C8B-B14F-4D97-AF65-F5344CB8AC3E}">
        <p14:creationId xmlns:p14="http://schemas.microsoft.com/office/powerpoint/2010/main" val="196316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7184F-7470-CD05-33C0-0CB04470B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F1056C28-F9D0-9784-3823-DB7F0F61C965}"/>
              </a:ext>
            </a:extLst>
          </p:cNvPr>
          <p:cNvSpPr txBox="1">
            <a:spLocks/>
          </p:cNvSpPr>
          <p:nvPr/>
        </p:nvSpPr>
        <p:spPr>
          <a:xfrm>
            <a:off x="1" y="-902"/>
            <a:ext cx="3267833" cy="2631086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effectLst/>
        </p:spPr>
        <p:txBody>
          <a:bodyPr/>
          <a:lstStyle/>
          <a:p>
            <a:endParaRPr lang="en-PK"/>
          </a:p>
        </p:txBody>
      </p:sp>
      <p:sp>
        <p:nvSpPr>
          <p:cNvPr id="36" name="Picture Placeholder 10">
            <a:extLst>
              <a:ext uri="{FF2B5EF4-FFF2-40B4-BE49-F238E27FC236}">
                <a16:creationId xmlns:a16="http://schemas.microsoft.com/office/drawing/2014/main" id="{7C2B5FB8-2C3A-A542-CFBC-B6619F808613}"/>
              </a:ext>
            </a:extLst>
          </p:cNvPr>
          <p:cNvSpPr txBox="1">
            <a:spLocks/>
          </p:cNvSpPr>
          <p:nvPr/>
        </p:nvSpPr>
        <p:spPr>
          <a:xfrm>
            <a:off x="2" y="-902"/>
            <a:ext cx="3043986" cy="245085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effectLst/>
        </p:spPr>
        <p:txBody>
          <a:bodyPr/>
          <a:lstStyle/>
          <a:p>
            <a:endParaRPr lang="en-PK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A7F203-9FAF-7368-C734-A1EF2B54E37D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47DDA06-C448-44CB-450E-B5BFEC52F657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10" name="Picture 9" descr="A close-up of a sign&#10;&#10;AI-generated content may be incorrect.">
              <a:extLst>
                <a:ext uri="{FF2B5EF4-FFF2-40B4-BE49-F238E27FC236}">
                  <a16:creationId xmlns:a16="http://schemas.microsoft.com/office/drawing/2014/main" id="{67BBE5F6-5480-DBED-A245-B9AFE2470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9C9C31F-D939-B05B-9081-DF1BCEEAAAC0}"/>
              </a:ext>
            </a:extLst>
          </p:cNvPr>
          <p:cNvSpPr txBox="1"/>
          <p:nvPr/>
        </p:nvSpPr>
        <p:spPr>
          <a:xfrm>
            <a:off x="5247736" y="1018819"/>
            <a:ext cx="6210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SOFTWARE CASE STUDY – </a:t>
            </a:r>
          </a:p>
          <a:p>
            <a:r>
              <a:rPr lang="en-US" sz="3200" dirty="0">
                <a:solidFill>
                  <a:schemeClr val="accent1"/>
                </a:solidFill>
                <a:latin typeface="+mj-lt"/>
              </a:rPr>
              <a:t>PAYROLL TAX OFFSET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BAE778B2-7243-6BE5-F4BD-2BB8BAFFF9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616790"/>
              </p:ext>
            </p:extLst>
          </p:nvPr>
        </p:nvGraphicFramePr>
        <p:xfrm>
          <a:off x="5368993" y="4975123"/>
          <a:ext cx="6451532" cy="1149195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{5C22544A-7EE6-4342-B048-85BDC9FD1C3A}</a:tableStyleId>
              </a:tblPr>
              <a:tblGrid>
                <a:gridCol w="1542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871">
                  <a:extLst>
                    <a:ext uri="{9D8B030D-6E8A-4147-A177-3AD203B41FA5}">
                      <a16:colId xmlns:a16="http://schemas.microsoft.com/office/drawing/2014/main" val="2582147876"/>
                    </a:ext>
                  </a:extLst>
                </a:gridCol>
                <a:gridCol w="105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55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9841">
                  <a:extLst>
                    <a:ext uri="{9D8B030D-6E8A-4147-A177-3AD203B41FA5}">
                      <a16:colId xmlns:a16="http://schemas.microsoft.com/office/drawing/2014/main" val="2984676916"/>
                    </a:ext>
                  </a:extLst>
                </a:gridCol>
              </a:tblGrid>
              <a:tr h="653192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INDUSTRY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TOTAL EMP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QREs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FED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accent1"/>
                          </a:solidFill>
                          <a:latin typeface="Avenir Next LT Pro" panose="020B0504020202020204" pitchFamily="34" charset="0"/>
                        </a:rPr>
                        <a:t>STATE CREDIT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03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latin typeface="Avenir Next LT Pro" panose="020B0504020202020204" pitchFamily="34" charset="0"/>
                        </a:rPr>
                        <a:t>AR Platform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12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$460,000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$45,000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venir Next LT Pro" panose="020B0504020202020204" pitchFamily="34" charset="0"/>
                        </a:rPr>
                        <a:t>N/A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26EEE9F2-D77F-BD45-F4FB-D1D8387F4218}"/>
              </a:ext>
            </a:extLst>
          </p:cNvPr>
          <p:cNvGrpSpPr/>
          <p:nvPr/>
        </p:nvGrpSpPr>
        <p:grpSpPr>
          <a:xfrm>
            <a:off x="5247736" y="2270582"/>
            <a:ext cx="6572789" cy="646331"/>
            <a:chOff x="5247736" y="2072635"/>
            <a:chExt cx="6572789" cy="64633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881E66A-88C5-5E7A-39A4-AA014C97857E}"/>
                </a:ext>
              </a:extLst>
            </p:cNvPr>
            <p:cNvSpPr txBox="1"/>
            <p:nvPr/>
          </p:nvSpPr>
          <p:spPr>
            <a:xfrm>
              <a:off x="5794625" y="2072635"/>
              <a:ext cx="6025900" cy="646331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This </a:t>
              </a:r>
              <a:r>
                <a:rPr lang="en-US" sz="1200" b="1" dirty="0"/>
                <a:t>pre-revenue</a:t>
              </a:r>
              <a:r>
                <a:rPr lang="en-US" sz="1200" dirty="0"/>
                <a:t> start up began its work in 2023 and has grown significantly since they started with their three-person team. Created an Ai Avatar for gaming, located in California.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6048E91-5AD3-8DEA-D1A8-ED58431C17FE}"/>
                </a:ext>
              </a:extLst>
            </p:cNvPr>
            <p:cNvSpPr txBox="1"/>
            <p:nvPr/>
          </p:nvSpPr>
          <p:spPr>
            <a:xfrm>
              <a:off x="5247736" y="2132860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01.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50B56D-BA24-0C07-5239-66DE66BCC6B0}"/>
              </a:ext>
            </a:extLst>
          </p:cNvPr>
          <p:cNvGrpSpPr/>
          <p:nvPr/>
        </p:nvGrpSpPr>
        <p:grpSpPr>
          <a:xfrm>
            <a:off x="5247736" y="3088797"/>
            <a:ext cx="6572789" cy="523220"/>
            <a:chOff x="5247736" y="2702246"/>
            <a:chExt cx="6572789" cy="52322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BC13A7D-9DC8-12E4-9EA1-51D8370C968D}"/>
                </a:ext>
              </a:extLst>
            </p:cNvPr>
            <p:cNvSpPr txBox="1"/>
            <p:nvPr/>
          </p:nvSpPr>
          <p:spPr>
            <a:xfrm>
              <a:off x="5794625" y="2825357"/>
              <a:ext cx="6025900" cy="27699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Creating a social app where people can capture non-fungible tokens (NFTs)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6470579-4FCF-6C8E-CA9E-42FCD02FDABA}"/>
                </a:ext>
              </a:extLst>
            </p:cNvPr>
            <p:cNvSpPr txBox="1"/>
            <p:nvPr/>
          </p:nvSpPr>
          <p:spPr>
            <a:xfrm>
              <a:off x="5247736" y="2702246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02.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D84E2D0-0292-04B9-1C4B-248C69FAF16F}"/>
              </a:ext>
            </a:extLst>
          </p:cNvPr>
          <p:cNvGrpSpPr/>
          <p:nvPr/>
        </p:nvGrpSpPr>
        <p:grpSpPr>
          <a:xfrm>
            <a:off x="5247736" y="3846787"/>
            <a:ext cx="6572789" cy="523220"/>
            <a:chOff x="5247736" y="3502465"/>
            <a:chExt cx="6572789" cy="52322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2ACA79-0F9B-B9D0-1540-39E71D922476}"/>
                </a:ext>
              </a:extLst>
            </p:cNvPr>
            <p:cNvSpPr txBox="1"/>
            <p:nvPr/>
          </p:nvSpPr>
          <p:spPr>
            <a:xfrm>
              <a:off x="5794625" y="3533243"/>
              <a:ext cx="6025900" cy="46166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On average, this taxpayer has been able to generate about $40,000 in annual Federal R&amp;D tax credit against their payroll tax liability.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7ECB87-5D1A-A647-8E26-A2F36D69639E}"/>
                </a:ext>
              </a:extLst>
            </p:cNvPr>
            <p:cNvSpPr txBox="1"/>
            <p:nvPr/>
          </p:nvSpPr>
          <p:spPr>
            <a:xfrm>
              <a:off x="5247736" y="3502465"/>
              <a:ext cx="666547" cy="523220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  <a:latin typeface="+mj-lt"/>
                </a:rPr>
                <a:t>03.</a:t>
              </a:r>
            </a:p>
          </p:txBody>
        </p:sp>
      </p:grpSp>
      <p:pic>
        <p:nvPicPr>
          <p:cNvPr id="8" name="Picture Placeholder 7" descr="A calculator and money on a table&#10;&#10;AI-generated content may be incorrect.">
            <a:extLst>
              <a:ext uri="{FF2B5EF4-FFF2-40B4-BE49-F238E27FC236}">
                <a16:creationId xmlns:a16="http://schemas.microsoft.com/office/drawing/2014/main" id="{1859ABDB-C23B-8D46-BE02-10FACFAB637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16" r="2771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66208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1">
            <a:extLst>
              <a:ext uri="{FF2B5EF4-FFF2-40B4-BE49-F238E27FC236}">
                <a16:creationId xmlns:a16="http://schemas.microsoft.com/office/drawing/2014/main" id="{51AF98F2-B67A-4B4F-9172-F1988C1BF58F}"/>
              </a:ext>
            </a:extLst>
          </p:cNvPr>
          <p:cNvSpPr txBox="1">
            <a:spLocks/>
          </p:cNvSpPr>
          <p:nvPr/>
        </p:nvSpPr>
        <p:spPr>
          <a:xfrm flipH="1">
            <a:off x="4313668" y="2892842"/>
            <a:ext cx="3564664" cy="3109960"/>
          </a:xfrm>
          <a:prstGeom prst="flowChartDocument">
            <a:avLst/>
          </a:prstGeom>
          <a:solidFill>
            <a:schemeClr val="bg1"/>
          </a:solidFill>
          <a:effectLst>
            <a:outerShdw blurRad="88900" sx="101000" sy="101000" algn="ctr" rotWithShape="0">
              <a:prstClr val="black">
                <a:alpha val="25000"/>
              </a:prstClr>
            </a:outerShdw>
          </a:effectLst>
        </p:spPr>
        <p:txBody>
          <a:bodyPr/>
          <a:lstStyle/>
          <a:p>
            <a:endParaRPr lang="en-ID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65BDB056-FC84-4896-A0D9-D128E53377FE}"/>
              </a:ext>
            </a:extLst>
          </p:cNvPr>
          <p:cNvSpPr txBox="1">
            <a:spLocks/>
          </p:cNvSpPr>
          <p:nvPr/>
        </p:nvSpPr>
        <p:spPr>
          <a:xfrm>
            <a:off x="4710125" y="2537092"/>
            <a:ext cx="2771749" cy="7094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effectLst>
            <a:outerShdw blurRad="63500" dist="889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sz="20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endParaRPr lang="en-ID" sz="2000" dirty="0"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Picture Placeholder 1">
            <a:extLst>
              <a:ext uri="{FF2B5EF4-FFF2-40B4-BE49-F238E27FC236}">
                <a16:creationId xmlns:a16="http://schemas.microsoft.com/office/drawing/2014/main" id="{D605DE67-0AB5-41DB-A6E3-4C81F0916560}"/>
              </a:ext>
            </a:extLst>
          </p:cNvPr>
          <p:cNvSpPr txBox="1">
            <a:spLocks/>
          </p:cNvSpPr>
          <p:nvPr/>
        </p:nvSpPr>
        <p:spPr>
          <a:xfrm flipH="1">
            <a:off x="371473" y="2892842"/>
            <a:ext cx="3564664" cy="3109960"/>
          </a:xfrm>
          <a:prstGeom prst="flowChartDocument">
            <a:avLst/>
          </a:prstGeom>
          <a:solidFill>
            <a:schemeClr val="bg1"/>
          </a:solidFill>
          <a:effectLst>
            <a:outerShdw blurRad="88900" sx="101000" sy="101000" algn="ctr" rotWithShape="0">
              <a:prstClr val="black">
                <a:alpha val="25000"/>
              </a:prstClr>
            </a:outerShdw>
          </a:effectLst>
        </p:spPr>
        <p:txBody>
          <a:bodyPr/>
          <a:lstStyle/>
          <a:p>
            <a:endParaRPr lang="en-ID" dirty="0"/>
          </a:p>
        </p:txBody>
      </p:sp>
      <p:sp>
        <p:nvSpPr>
          <p:cNvPr id="29" name="Picture Placeholder 2">
            <a:extLst>
              <a:ext uri="{FF2B5EF4-FFF2-40B4-BE49-F238E27FC236}">
                <a16:creationId xmlns:a16="http://schemas.microsoft.com/office/drawing/2014/main" id="{0EFD5272-6B0E-44E2-97FD-0799490A5C73}"/>
              </a:ext>
            </a:extLst>
          </p:cNvPr>
          <p:cNvSpPr txBox="1">
            <a:spLocks/>
          </p:cNvSpPr>
          <p:nvPr/>
        </p:nvSpPr>
        <p:spPr>
          <a:xfrm>
            <a:off x="767930" y="2537092"/>
            <a:ext cx="2771749" cy="7094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effectLst>
            <a:outerShdw blurRad="63500" dist="889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sz="20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endParaRPr lang="en-ID" sz="2000" dirty="0"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Picture Placeholder 1">
            <a:extLst>
              <a:ext uri="{FF2B5EF4-FFF2-40B4-BE49-F238E27FC236}">
                <a16:creationId xmlns:a16="http://schemas.microsoft.com/office/drawing/2014/main" id="{1217F61A-8712-4370-8F24-3AA97D76C79D}"/>
              </a:ext>
            </a:extLst>
          </p:cNvPr>
          <p:cNvSpPr txBox="1">
            <a:spLocks/>
          </p:cNvSpPr>
          <p:nvPr/>
        </p:nvSpPr>
        <p:spPr>
          <a:xfrm flipH="1">
            <a:off x="8255861" y="2892842"/>
            <a:ext cx="3564664" cy="3109960"/>
          </a:xfrm>
          <a:prstGeom prst="flowChartDocument">
            <a:avLst/>
          </a:prstGeom>
          <a:solidFill>
            <a:schemeClr val="bg1"/>
          </a:solidFill>
          <a:effectLst>
            <a:outerShdw blurRad="88900" sx="101000" sy="101000" algn="ctr" rotWithShape="0">
              <a:prstClr val="black">
                <a:alpha val="25000"/>
              </a:prstClr>
            </a:outerShdw>
          </a:effectLst>
        </p:spPr>
        <p:txBody>
          <a:bodyPr/>
          <a:lstStyle/>
          <a:p>
            <a:endParaRPr lang="en-ID" dirty="0"/>
          </a:p>
        </p:txBody>
      </p:sp>
      <p:sp>
        <p:nvSpPr>
          <p:cNvPr id="43" name="Picture Placeholder 2">
            <a:extLst>
              <a:ext uri="{FF2B5EF4-FFF2-40B4-BE49-F238E27FC236}">
                <a16:creationId xmlns:a16="http://schemas.microsoft.com/office/drawing/2014/main" id="{2375FCA9-9367-438C-B60A-25DDDDF6DAFC}"/>
              </a:ext>
            </a:extLst>
          </p:cNvPr>
          <p:cNvSpPr txBox="1">
            <a:spLocks/>
          </p:cNvSpPr>
          <p:nvPr/>
        </p:nvSpPr>
        <p:spPr>
          <a:xfrm>
            <a:off x="8652318" y="2537092"/>
            <a:ext cx="2771749" cy="70949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effectLst>
            <a:outerShdw blurRad="63500" dist="889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sz="2000" dirty="0">
                <a:latin typeface="Poppins" panose="00000500000000000000" pitchFamily="2" charset="0"/>
                <a:ea typeface="Roboto" panose="02000000000000000000" pitchFamily="2" charset="0"/>
                <a:cs typeface="Poppins" panose="00000500000000000000" pitchFamily="2" charset="0"/>
              </a:rPr>
              <a:t> </a:t>
            </a:r>
            <a:endParaRPr lang="en-ID" sz="2000" dirty="0">
              <a:latin typeface="Poppins" panose="00000500000000000000" pitchFamily="2" charset="0"/>
              <a:ea typeface="Roboto" panose="020000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98C738-C617-C1FD-352C-18B6C841AE7B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F6C6E0-4298-D7F6-80B6-3095E6EB4225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4" name="Picture 3" descr="A close-up of a sign&#10;&#10;AI-generated content may be incorrect.">
              <a:extLst>
                <a:ext uri="{FF2B5EF4-FFF2-40B4-BE49-F238E27FC236}">
                  <a16:creationId xmlns:a16="http://schemas.microsoft.com/office/drawing/2014/main" id="{1D39F5F0-CB92-60B1-F029-D812A8C61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C440B6A-B286-5107-68A4-463E404A562A}"/>
              </a:ext>
            </a:extLst>
          </p:cNvPr>
          <p:cNvSpPr txBox="1"/>
          <p:nvPr/>
        </p:nvSpPr>
        <p:spPr>
          <a:xfrm>
            <a:off x="3944367" y="700724"/>
            <a:ext cx="43032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THE 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APPROACH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6A39B9-1CB4-E1A4-9C2A-91D9A46D9917}"/>
              </a:ext>
            </a:extLst>
          </p:cNvPr>
          <p:cNvSpPr txBox="1"/>
          <p:nvPr/>
        </p:nvSpPr>
        <p:spPr>
          <a:xfrm>
            <a:off x="932583" y="2691782"/>
            <a:ext cx="2442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CHECK ELIGIBILITY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F4392D-F657-A72D-7B5E-80C86421F0B5}"/>
              </a:ext>
            </a:extLst>
          </p:cNvPr>
          <p:cNvSpPr txBox="1"/>
          <p:nvPr/>
        </p:nvSpPr>
        <p:spPr>
          <a:xfrm>
            <a:off x="4874779" y="2691782"/>
            <a:ext cx="2442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INPUT YOUR DATA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7AE7B3-F95E-335B-C0D6-74D33D74703E}"/>
              </a:ext>
            </a:extLst>
          </p:cNvPr>
          <p:cNvSpPr txBox="1"/>
          <p:nvPr/>
        </p:nvSpPr>
        <p:spPr>
          <a:xfrm>
            <a:off x="8816975" y="2691782"/>
            <a:ext cx="244244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+mj-lt"/>
              </a:rPr>
              <a:t>STUDY DELIVERY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5FA8F5-366B-2222-997E-21B063C54DE4}"/>
              </a:ext>
            </a:extLst>
          </p:cNvPr>
          <p:cNvSpPr txBox="1"/>
          <p:nvPr/>
        </p:nvSpPr>
        <p:spPr>
          <a:xfrm>
            <a:off x="561910" y="3579215"/>
            <a:ext cx="31837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Answer basic questions to determine eligibility of the company and  utilization options (regular tax offset vs payroll tax offset).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3C85DF-F211-2537-D58E-0798EFFEB83D}"/>
              </a:ext>
            </a:extLst>
          </p:cNvPr>
          <p:cNvSpPr txBox="1"/>
          <p:nvPr/>
        </p:nvSpPr>
        <p:spPr>
          <a:xfrm>
            <a:off x="4504104" y="3579215"/>
            <a:ext cx="31837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Utilize our tools to automate inputting your data into the calculation software. This effort is supported by an R&amp;D tax credit </a:t>
            </a:r>
            <a:r>
              <a:rPr lang="en-US" sz="1200" dirty="0" err="1"/>
              <a:t>Onboarder</a:t>
            </a:r>
            <a:r>
              <a:rPr lang="en-US" sz="1200" dirty="0"/>
              <a:t> Expert. Preliminary estimated results discussed before continuing with final process.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0C22B44-454F-C36D-D14C-04098D3074A9}"/>
              </a:ext>
            </a:extLst>
          </p:cNvPr>
          <p:cNvSpPr txBox="1"/>
          <p:nvPr/>
        </p:nvSpPr>
        <p:spPr>
          <a:xfrm>
            <a:off x="8446296" y="3579215"/>
            <a:ext cx="318379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/>
              <a:t>Finalize and submit your study for full  review. Your final deliverable will include complete report, draft tax forms. &amp; instructions.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F05A815-5642-149F-FA91-D2C25C483976}"/>
              </a:ext>
            </a:extLst>
          </p:cNvPr>
          <p:cNvSpPr txBox="1"/>
          <p:nvPr/>
        </p:nvSpPr>
        <p:spPr>
          <a:xfrm>
            <a:off x="1517150" y="6220843"/>
            <a:ext cx="91577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* Most Software Price Based On Net Credits Generated. You Are Always Guaranteed A Set ROI.</a:t>
            </a:r>
          </a:p>
        </p:txBody>
      </p:sp>
    </p:spTree>
    <p:extLst>
      <p:ext uri="{BB962C8B-B14F-4D97-AF65-F5344CB8AC3E}">
        <p14:creationId xmlns:p14="http://schemas.microsoft.com/office/powerpoint/2010/main" val="35063741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717A3-BE79-91C4-27C6-B0BFEB8F1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1CD598D-28C2-8F58-02F2-2DF49C1F6429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B3E6F0-826F-F75D-91B4-DB026B097F0C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4" name="Picture 3" descr="A close-up of a sign&#10;&#10;AI-generated content may be incorrect.">
              <a:extLst>
                <a:ext uri="{FF2B5EF4-FFF2-40B4-BE49-F238E27FC236}">
                  <a16:creationId xmlns:a16="http://schemas.microsoft.com/office/drawing/2014/main" id="{7697DC11-321F-B4A0-31CA-2B9D9F76B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DD0A8772-5478-7A63-8493-25A44BFF0794}"/>
              </a:ext>
            </a:extLst>
          </p:cNvPr>
          <p:cNvSpPr txBox="1"/>
          <p:nvPr/>
        </p:nvSpPr>
        <p:spPr>
          <a:xfrm>
            <a:off x="2852792" y="704917"/>
            <a:ext cx="6486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1"/>
                </a:solidFill>
                <a:latin typeface="+mj-lt"/>
              </a:rPr>
              <a:t>WHAT DOES IT COST?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768BDAC-E097-0220-9C1E-8D03E0DDB697}"/>
              </a:ext>
            </a:extLst>
          </p:cNvPr>
          <p:cNvSpPr/>
          <p:nvPr/>
        </p:nvSpPr>
        <p:spPr>
          <a:xfrm>
            <a:off x="562484" y="2144380"/>
            <a:ext cx="3527298" cy="4145815"/>
          </a:xfrm>
          <a:custGeom>
            <a:avLst/>
            <a:gdLst>
              <a:gd name="connsiteX0" fmla="*/ 0 w 2589153"/>
              <a:gd name="connsiteY0" fmla="*/ 0 h 3043164"/>
              <a:gd name="connsiteX1" fmla="*/ 330114 w 2589153"/>
              <a:gd name="connsiteY1" fmla="*/ 330114 h 3043164"/>
              <a:gd name="connsiteX2" fmla="*/ 2589153 w 2589153"/>
              <a:gd name="connsiteY2" fmla="*/ 330114 h 3043164"/>
              <a:gd name="connsiteX3" fmla="*/ 2589153 w 2589153"/>
              <a:gd name="connsiteY3" fmla="*/ 3043164 h 3043164"/>
              <a:gd name="connsiteX4" fmla="*/ 0 w 2589153"/>
              <a:gd name="connsiteY4" fmla="*/ 3043164 h 3043164"/>
              <a:gd name="connsiteX5" fmla="*/ 0 w 2589153"/>
              <a:gd name="connsiteY5" fmla="*/ 330114 h 304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153" h="3043164">
                <a:moveTo>
                  <a:pt x="0" y="0"/>
                </a:moveTo>
                <a:lnTo>
                  <a:pt x="330114" y="330114"/>
                </a:lnTo>
                <a:lnTo>
                  <a:pt x="2589153" y="330114"/>
                </a:lnTo>
                <a:lnTo>
                  <a:pt x="2589153" y="3043164"/>
                </a:lnTo>
                <a:lnTo>
                  <a:pt x="0" y="3043164"/>
                </a:lnTo>
                <a:lnTo>
                  <a:pt x="0" y="330114"/>
                </a:lnTo>
                <a:close/>
              </a:path>
            </a:pathLst>
          </a:custGeom>
          <a:solidFill>
            <a:srgbClr val="FE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txBody>
          <a:bodyPr wrap="square" lIns="274320" tIns="0" rIns="91440" bIns="365760" rtlCol="0" anchor="b" anchorCtr="0">
            <a:noAutofit/>
          </a:bodyPr>
          <a:lstStyle/>
          <a:p>
            <a:pPr marL="0" marR="0" lvl="0" indent="0" defTabSz="91433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222222">
                  <a:alpha val="70000"/>
                </a:srgb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81BF98C-1EF9-992B-A1EE-8DA61022BF18}"/>
              </a:ext>
            </a:extLst>
          </p:cNvPr>
          <p:cNvSpPr/>
          <p:nvPr/>
        </p:nvSpPr>
        <p:spPr>
          <a:xfrm>
            <a:off x="8293227" y="2144380"/>
            <a:ext cx="3527298" cy="4145815"/>
          </a:xfrm>
          <a:custGeom>
            <a:avLst/>
            <a:gdLst>
              <a:gd name="connsiteX0" fmla="*/ 0 w 2589153"/>
              <a:gd name="connsiteY0" fmla="*/ 0 h 3043164"/>
              <a:gd name="connsiteX1" fmla="*/ 330114 w 2589153"/>
              <a:gd name="connsiteY1" fmla="*/ 330114 h 3043164"/>
              <a:gd name="connsiteX2" fmla="*/ 2589153 w 2589153"/>
              <a:gd name="connsiteY2" fmla="*/ 330114 h 3043164"/>
              <a:gd name="connsiteX3" fmla="*/ 2589153 w 2589153"/>
              <a:gd name="connsiteY3" fmla="*/ 3043164 h 3043164"/>
              <a:gd name="connsiteX4" fmla="*/ 0 w 2589153"/>
              <a:gd name="connsiteY4" fmla="*/ 3043164 h 3043164"/>
              <a:gd name="connsiteX5" fmla="*/ 0 w 2589153"/>
              <a:gd name="connsiteY5" fmla="*/ 330114 h 304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153" h="3043164">
                <a:moveTo>
                  <a:pt x="0" y="0"/>
                </a:moveTo>
                <a:lnTo>
                  <a:pt x="330114" y="330114"/>
                </a:lnTo>
                <a:lnTo>
                  <a:pt x="2589153" y="330114"/>
                </a:lnTo>
                <a:lnTo>
                  <a:pt x="2589153" y="3043164"/>
                </a:lnTo>
                <a:lnTo>
                  <a:pt x="0" y="3043164"/>
                </a:lnTo>
                <a:lnTo>
                  <a:pt x="0" y="330114"/>
                </a:lnTo>
                <a:close/>
              </a:path>
            </a:pathLst>
          </a:custGeom>
          <a:solidFill>
            <a:srgbClr val="FEFFFF"/>
          </a:solidFill>
          <a:ln w="12700" cap="flat" cmpd="sng" algn="ctr">
            <a:noFill/>
            <a:prstDash val="solid"/>
            <a:miter lim="800000"/>
          </a:ln>
          <a:effectLst>
            <a:outerShdw blurRad="63500" sx="101000" sy="101000" algn="ctr" rotWithShape="0">
              <a:prstClr val="black">
                <a:alpha val="25000"/>
              </a:prstClr>
            </a:outerShdw>
          </a:effectLst>
        </p:spPr>
        <p:txBody>
          <a:bodyPr wrap="square" lIns="274320" tIns="0" rIns="91440" bIns="365760" rtlCol="0" anchor="b" anchorCtr="0">
            <a:noAutofit/>
          </a:bodyPr>
          <a:lstStyle/>
          <a:p>
            <a:pPr marL="0" marR="0" lvl="0" indent="0" defTabSz="91433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222222">
                  <a:alpha val="70000"/>
                </a:srgb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76C1F99-83E4-AEF0-97F5-3CDE73642E08}"/>
              </a:ext>
            </a:extLst>
          </p:cNvPr>
          <p:cNvCxnSpPr>
            <a:cxnSpLocks/>
            <a:stCxn id="44" idx="6"/>
            <a:endCxn id="46" idx="2"/>
          </p:cNvCxnSpPr>
          <p:nvPr/>
        </p:nvCxnSpPr>
        <p:spPr>
          <a:xfrm>
            <a:off x="628586" y="1788088"/>
            <a:ext cx="7598537" cy="0"/>
          </a:xfrm>
          <a:prstGeom prst="line">
            <a:avLst/>
          </a:prstGeom>
          <a:noFill/>
          <a:ln w="9525" cap="flat" cmpd="sng" algn="ctr">
            <a:solidFill>
              <a:srgbClr val="222222">
                <a:alpha val="10000"/>
              </a:srgbClr>
            </a:solidFill>
            <a:prstDash val="solid"/>
            <a:miter lim="800000"/>
          </a:ln>
          <a:effectLst/>
        </p:spPr>
      </p:cxnSp>
      <p:sp>
        <p:nvSpPr>
          <p:cNvPr id="44" name="Oval 43">
            <a:extLst>
              <a:ext uri="{FF2B5EF4-FFF2-40B4-BE49-F238E27FC236}">
                <a16:creationId xmlns:a16="http://schemas.microsoft.com/office/drawing/2014/main" id="{4A7B6871-F2C6-CB11-0D0E-FF45A80AFD54}"/>
              </a:ext>
            </a:extLst>
          </p:cNvPr>
          <p:cNvSpPr>
            <a:spLocks noChangeAspect="1"/>
          </p:cNvSpPr>
          <p:nvPr/>
        </p:nvSpPr>
        <p:spPr>
          <a:xfrm>
            <a:off x="496381" y="1721985"/>
            <a:ext cx="132205" cy="132205"/>
          </a:xfrm>
          <a:prstGeom prst="ellipse">
            <a:avLst/>
          </a:prstGeom>
          <a:solidFill>
            <a:srgbClr val="F0F0F0"/>
          </a:solidFill>
          <a:ln w="12700" cap="flat" cmpd="sng" algn="ctr">
            <a:solidFill>
              <a:srgbClr val="1D46F3"/>
            </a:solidFill>
            <a:prstDash val="solid"/>
            <a:miter lim="800000"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D9CA7ADA-A727-B250-200F-1ACE1914ABC4}"/>
              </a:ext>
            </a:extLst>
          </p:cNvPr>
          <p:cNvSpPr>
            <a:spLocks noChangeAspect="1"/>
          </p:cNvSpPr>
          <p:nvPr/>
        </p:nvSpPr>
        <p:spPr>
          <a:xfrm>
            <a:off x="4361751" y="1721985"/>
            <a:ext cx="132205" cy="132205"/>
          </a:xfrm>
          <a:prstGeom prst="ellipse">
            <a:avLst/>
          </a:prstGeom>
          <a:solidFill>
            <a:srgbClr val="F0F0F0"/>
          </a:solidFill>
          <a:ln w="12700" cap="flat" cmpd="sng" algn="ctr">
            <a:solidFill>
              <a:srgbClr val="1D46F3"/>
            </a:solidFill>
            <a:prstDash val="solid"/>
            <a:miter lim="800000"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CD4B995-50F2-52C0-05A6-AC18ACD60EEB}"/>
              </a:ext>
            </a:extLst>
          </p:cNvPr>
          <p:cNvSpPr>
            <a:spLocks noChangeAspect="1"/>
          </p:cNvSpPr>
          <p:nvPr/>
        </p:nvSpPr>
        <p:spPr>
          <a:xfrm>
            <a:off x="8227123" y="1721985"/>
            <a:ext cx="132205" cy="132205"/>
          </a:xfrm>
          <a:prstGeom prst="ellipse">
            <a:avLst/>
          </a:prstGeom>
          <a:solidFill>
            <a:srgbClr val="F0F0F0"/>
          </a:solidFill>
          <a:ln w="12700" cap="flat" cmpd="sng" algn="ctr">
            <a:solidFill>
              <a:srgbClr val="1D46F3"/>
            </a:solidFill>
            <a:prstDash val="solid"/>
            <a:miter lim="800000"/>
          </a:ln>
          <a:effectLst>
            <a:outerShdw blurRad="88900" dist="38100" dir="5400000" algn="t" rotWithShape="0">
              <a:prstClr val="black">
                <a:alpha val="11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0F0F0"/>
              </a:solidFill>
              <a:effectLst/>
              <a:uLnTx/>
              <a:uFillTx/>
              <a:latin typeface="Roboto Thin" charset="0"/>
              <a:ea typeface="Roboto Thin" charset="0"/>
              <a:cs typeface="Roboto Thin" charset="0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F36F3AE-989E-C7DB-8A6F-7ACF0EA5649D}"/>
              </a:ext>
            </a:extLst>
          </p:cNvPr>
          <p:cNvSpPr/>
          <p:nvPr/>
        </p:nvSpPr>
        <p:spPr>
          <a:xfrm>
            <a:off x="4427855" y="2144380"/>
            <a:ext cx="3527298" cy="4145815"/>
          </a:xfrm>
          <a:custGeom>
            <a:avLst/>
            <a:gdLst>
              <a:gd name="connsiteX0" fmla="*/ 0 w 2589153"/>
              <a:gd name="connsiteY0" fmla="*/ 0 h 3043164"/>
              <a:gd name="connsiteX1" fmla="*/ 330114 w 2589153"/>
              <a:gd name="connsiteY1" fmla="*/ 330114 h 3043164"/>
              <a:gd name="connsiteX2" fmla="*/ 2589153 w 2589153"/>
              <a:gd name="connsiteY2" fmla="*/ 330114 h 3043164"/>
              <a:gd name="connsiteX3" fmla="*/ 2589153 w 2589153"/>
              <a:gd name="connsiteY3" fmla="*/ 3043164 h 3043164"/>
              <a:gd name="connsiteX4" fmla="*/ 0 w 2589153"/>
              <a:gd name="connsiteY4" fmla="*/ 3043164 h 3043164"/>
              <a:gd name="connsiteX5" fmla="*/ 0 w 2589153"/>
              <a:gd name="connsiteY5" fmla="*/ 330114 h 304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89153" h="3043164">
                <a:moveTo>
                  <a:pt x="0" y="0"/>
                </a:moveTo>
                <a:lnTo>
                  <a:pt x="330114" y="330114"/>
                </a:lnTo>
                <a:lnTo>
                  <a:pt x="2589153" y="330114"/>
                </a:lnTo>
                <a:lnTo>
                  <a:pt x="2589153" y="3043164"/>
                </a:lnTo>
                <a:lnTo>
                  <a:pt x="0" y="3043164"/>
                </a:lnTo>
                <a:lnTo>
                  <a:pt x="0" y="330114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spPr>
        <p:txBody>
          <a:bodyPr wrap="square" lIns="274320" tIns="0" rIns="91440" bIns="365760" rtlCol="0" anchor="b" anchorCtr="0">
            <a:noAutofit/>
          </a:bodyPr>
          <a:lstStyle/>
          <a:p>
            <a:pPr marL="0" marR="0" lvl="0" indent="0" defTabSz="91433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alpha val="70000"/>
                </a:srgbClr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74FD98E-E8F6-2431-FCA5-3B36FC4307D2}"/>
              </a:ext>
            </a:extLst>
          </p:cNvPr>
          <p:cNvSpPr txBox="1"/>
          <p:nvPr/>
        </p:nvSpPr>
        <p:spPr>
          <a:xfrm>
            <a:off x="628586" y="4611984"/>
            <a:ext cx="3461195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200" dirty="0"/>
              <a:t>Full study completed &amp; delivered to you along with proper IRS forms &amp; instructions.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D127FCA-D0A0-F210-4898-CF4B050740E2}"/>
              </a:ext>
            </a:extLst>
          </p:cNvPr>
          <p:cNvSpPr txBox="1"/>
          <p:nvPr/>
        </p:nvSpPr>
        <p:spPr>
          <a:xfrm>
            <a:off x="4493958" y="4611984"/>
            <a:ext cx="3461195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200" dirty="0"/>
              <a:t>7 days after receiving your full study &amp; forms we ask for our fee. (this also requires full participation to achieve data entry within 10 days)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3CA8B76-B8A7-31A5-69D4-46C27B6C2DB2}"/>
              </a:ext>
            </a:extLst>
          </p:cNvPr>
          <p:cNvSpPr txBox="1"/>
          <p:nvPr/>
        </p:nvSpPr>
        <p:spPr>
          <a:xfrm>
            <a:off x="8359331" y="4611984"/>
            <a:ext cx="234677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200" dirty="0"/>
              <a:t>12 monthly payments with 1% per month interest.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65A6BF-6357-E9C3-14DE-9226DC599A75}"/>
              </a:ext>
            </a:extLst>
          </p:cNvPr>
          <p:cNvSpPr txBox="1"/>
          <p:nvPr/>
        </p:nvSpPr>
        <p:spPr>
          <a:xfrm>
            <a:off x="628586" y="4003848"/>
            <a:ext cx="34611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NO UPFRONT PAYMENT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9D2BE6-0ACF-14B4-D79B-2EC7720ADB7D}"/>
              </a:ext>
            </a:extLst>
          </p:cNvPr>
          <p:cNvSpPr txBox="1"/>
          <p:nvPr/>
        </p:nvSpPr>
        <p:spPr>
          <a:xfrm>
            <a:off x="4493956" y="4003848"/>
            <a:ext cx="34611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20% FEE AT COMPLETION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BA0C797-C101-92D9-FB4B-3A9FE9586E65}"/>
              </a:ext>
            </a:extLst>
          </p:cNvPr>
          <p:cNvSpPr txBox="1"/>
          <p:nvPr/>
        </p:nvSpPr>
        <p:spPr>
          <a:xfrm>
            <a:off x="8359329" y="4003848"/>
            <a:ext cx="34611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  <a:latin typeface="+mj-lt"/>
              </a:rPr>
              <a:t>25% FEE WITH A PAYMENT PLAN 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846645F0-3422-2A39-DA45-41ADC407AC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5660" y="3125585"/>
            <a:ext cx="720000" cy="720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64594F90-F084-AC68-6DE2-4FA75198AA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97305" y="3125585"/>
            <a:ext cx="720000" cy="72000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:a16="http://schemas.microsoft.com/office/drawing/2014/main" id="{FB375019-D01E-267F-04B5-96A90383BF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19241" y="3125585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54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FB13B-3C9F-C4C8-4182-AC86BE0C5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4B6FA82-38D5-0A41-F5B1-E21796CFCBFF}"/>
              </a:ext>
            </a:extLst>
          </p:cNvPr>
          <p:cNvGrpSpPr/>
          <p:nvPr/>
        </p:nvGrpSpPr>
        <p:grpSpPr>
          <a:xfrm>
            <a:off x="0" y="213771"/>
            <a:ext cx="12192000" cy="302922"/>
            <a:chOff x="0" y="213771"/>
            <a:chExt cx="12192000" cy="30292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B9A34D3-C1A0-E132-6AC6-8F509905FC02}"/>
                </a:ext>
              </a:extLst>
            </p:cNvPr>
            <p:cNvSpPr/>
            <p:nvPr/>
          </p:nvSpPr>
          <p:spPr>
            <a:xfrm>
              <a:off x="0" y="336322"/>
              <a:ext cx="12192000" cy="769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K" b="1" dirty="0"/>
            </a:p>
          </p:txBody>
        </p:sp>
        <p:pic>
          <p:nvPicPr>
            <p:cNvPr id="4" name="Picture 3" descr="A close-up of a sign&#10;&#10;AI-generated content may be incorrect.">
              <a:extLst>
                <a:ext uri="{FF2B5EF4-FFF2-40B4-BE49-F238E27FC236}">
                  <a16:creationId xmlns:a16="http://schemas.microsoft.com/office/drawing/2014/main" id="{9BD1142D-1C19-CFB6-06C4-42C4E9D2B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006" y="213771"/>
              <a:ext cx="641308" cy="302922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2122162-13EF-E18B-FB61-E2BAC2AA6402}"/>
              </a:ext>
            </a:extLst>
          </p:cNvPr>
          <p:cNvSpPr txBox="1"/>
          <p:nvPr/>
        </p:nvSpPr>
        <p:spPr>
          <a:xfrm>
            <a:off x="2852792" y="704917"/>
            <a:ext cx="64864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+mj-lt"/>
              </a:rPr>
              <a:t>WHY MOVE FORWARD?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622D6CA-8A7C-7349-B407-20C462BFFEA0}"/>
              </a:ext>
            </a:extLst>
          </p:cNvPr>
          <p:cNvSpPr/>
          <p:nvPr/>
        </p:nvSpPr>
        <p:spPr>
          <a:xfrm>
            <a:off x="7573603" y="2433770"/>
            <a:ext cx="1443120" cy="1443120"/>
          </a:xfrm>
          <a:prstGeom prst="ellipse">
            <a:avLst/>
          </a:prstGeom>
          <a:solidFill>
            <a:srgbClr val="1D46F3"/>
          </a:solidFill>
          <a:ln w="12700" cap="flat" cmpd="sng" algn="ctr">
            <a:noFill/>
            <a:prstDash val="solid"/>
            <a:miter lim="800000"/>
          </a:ln>
          <a:effectLst>
            <a:outerShdw blurRad="762000" dist="254000" dir="5400000" algn="ctr" rotWithShape="0">
              <a:prstClr val="black">
                <a:alpha val="3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43B5278-785F-EA94-5B20-808EE04925F4}"/>
              </a:ext>
            </a:extLst>
          </p:cNvPr>
          <p:cNvSpPr/>
          <p:nvPr/>
        </p:nvSpPr>
        <p:spPr>
          <a:xfrm>
            <a:off x="7358534" y="2222830"/>
            <a:ext cx="1865000" cy="1865000"/>
          </a:xfrm>
          <a:prstGeom prst="ellipse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762000" dist="254000" dir="5400000" algn="ctr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BB6D9628-3C1B-747E-4FC0-F734F2E78F80}"/>
              </a:ext>
            </a:extLst>
          </p:cNvPr>
          <p:cNvSpPr/>
          <p:nvPr/>
        </p:nvSpPr>
        <p:spPr>
          <a:xfrm>
            <a:off x="984368" y="2446690"/>
            <a:ext cx="1443120" cy="1443120"/>
          </a:xfrm>
          <a:prstGeom prst="ellipse">
            <a:avLst/>
          </a:prstGeom>
          <a:solidFill>
            <a:srgbClr val="FEFFFF"/>
          </a:solidFill>
          <a:ln w="12700" cap="flat" cmpd="sng" algn="ctr">
            <a:noFill/>
            <a:prstDash val="solid"/>
            <a:miter lim="800000"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781D089-9675-C1B6-FEA0-2F2041ECBBBC}"/>
              </a:ext>
            </a:extLst>
          </p:cNvPr>
          <p:cNvSpPr/>
          <p:nvPr/>
        </p:nvSpPr>
        <p:spPr>
          <a:xfrm>
            <a:off x="5374439" y="2433770"/>
            <a:ext cx="1443120" cy="1443120"/>
          </a:xfrm>
          <a:prstGeom prst="ellipse">
            <a:avLst/>
          </a:prstGeom>
          <a:solidFill>
            <a:srgbClr val="FEFFFF"/>
          </a:solidFill>
          <a:ln w="12700" cap="flat" cmpd="sng" algn="ctr">
            <a:noFill/>
            <a:prstDash val="solid"/>
            <a:miter lim="800000"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7BFBD94-7511-9040-FDC1-E7A55D6DC434}"/>
              </a:ext>
            </a:extLst>
          </p:cNvPr>
          <p:cNvSpPr/>
          <p:nvPr/>
        </p:nvSpPr>
        <p:spPr>
          <a:xfrm>
            <a:off x="3179403" y="2433770"/>
            <a:ext cx="1443120" cy="1443120"/>
          </a:xfrm>
          <a:prstGeom prst="ellipse">
            <a:avLst/>
          </a:prstGeom>
          <a:solidFill>
            <a:srgbClr val="1D46F3"/>
          </a:solidFill>
          <a:ln w="12700" cap="flat" cmpd="sng" algn="ctr">
            <a:noFill/>
            <a:prstDash val="solid"/>
            <a:miter lim="800000"/>
          </a:ln>
          <a:effectLst>
            <a:outerShdw blurRad="762000" dist="254000" dir="5400000" algn="ctr" rotWithShape="0">
              <a:prstClr val="black">
                <a:alpha val="3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A878FF62-AE70-40E7-0865-001718539ABC}"/>
              </a:ext>
            </a:extLst>
          </p:cNvPr>
          <p:cNvSpPr/>
          <p:nvPr/>
        </p:nvSpPr>
        <p:spPr>
          <a:xfrm>
            <a:off x="2968463" y="2222830"/>
            <a:ext cx="1865000" cy="1865000"/>
          </a:xfrm>
          <a:prstGeom prst="ellipse">
            <a:avLst/>
          </a:prstGeom>
          <a:noFill/>
          <a:ln w="22225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762000" dist="254000" dir="5400000" algn="ctr" rotWithShape="0">
              <a:prstClr val="black">
                <a:alpha val="20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44194C5-44D0-23A6-C08C-D849E8B8B1EC}"/>
              </a:ext>
            </a:extLst>
          </p:cNvPr>
          <p:cNvSpPr/>
          <p:nvPr/>
        </p:nvSpPr>
        <p:spPr>
          <a:xfrm>
            <a:off x="9764512" y="2433770"/>
            <a:ext cx="1443120" cy="1443120"/>
          </a:xfrm>
          <a:prstGeom prst="ellipse">
            <a:avLst/>
          </a:prstGeom>
          <a:solidFill>
            <a:srgbClr val="FEFFFF"/>
          </a:solidFill>
          <a:ln w="12700" cap="flat" cmpd="sng" algn="ctr">
            <a:noFill/>
            <a:prstDash val="solid"/>
            <a:miter lim="800000"/>
          </a:ln>
          <a:effectLst>
            <a:outerShdw blurRad="76200" sx="101000" sy="101000" algn="ctr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33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7880EA0-0D1E-7515-6287-953440C3B8D4}"/>
              </a:ext>
            </a:extLst>
          </p:cNvPr>
          <p:cNvSpPr txBox="1"/>
          <p:nvPr/>
        </p:nvSpPr>
        <p:spPr>
          <a:xfrm>
            <a:off x="802220" y="4298770"/>
            <a:ext cx="18074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dirty="0"/>
              <a:t>Potential thousands in savings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F33C807-2A98-C2BA-CD68-4C9D402D4BC0}"/>
              </a:ext>
            </a:extLst>
          </p:cNvPr>
          <p:cNvSpPr txBox="1"/>
          <p:nvPr/>
        </p:nvSpPr>
        <p:spPr>
          <a:xfrm>
            <a:off x="2997255" y="4298770"/>
            <a:ext cx="180741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dirty="0"/>
              <a:t>Zero risk — pay only if you benefit. And the fee is tax deductible.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551AC0D-7F9D-DFC7-7FE8-E75F54D3BB15}"/>
              </a:ext>
            </a:extLst>
          </p:cNvPr>
          <p:cNvSpPr txBox="1"/>
          <p:nvPr/>
        </p:nvSpPr>
        <p:spPr>
          <a:xfrm>
            <a:off x="5192292" y="4298770"/>
            <a:ext cx="180741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dirty="0"/>
              <a:t>Unlimited full protection through audit-ready report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EB64B30-CDD1-3E6E-AC18-7DB93DC918D3}"/>
              </a:ext>
            </a:extLst>
          </p:cNvPr>
          <p:cNvSpPr txBox="1"/>
          <p:nvPr/>
        </p:nvSpPr>
        <p:spPr>
          <a:xfrm>
            <a:off x="7387329" y="4298770"/>
            <a:ext cx="1807416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dirty="0"/>
              <a:t>1-million-dollar accurate calculation guarantee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9484A8D-DEAA-0410-01C3-ECE9D74686F9}"/>
              </a:ext>
            </a:extLst>
          </p:cNvPr>
          <p:cNvSpPr txBox="1"/>
          <p:nvPr/>
        </p:nvSpPr>
        <p:spPr>
          <a:xfrm>
            <a:off x="9582364" y="4298770"/>
            <a:ext cx="1807416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1200" dirty="0"/>
              <a:t>Next Step: Complete onboarding to start!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7CB3EA3-C82B-5051-EE46-2C428141FF4A}"/>
              </a:ext>
            </a:extLst>
          </p:cNvPr>
          <p:cNvSpPr/>
          <p:nvPr/>
        </p:nvSpPr>
        <p:spPr>
          <a:xfrm>
            <a:off x="0" y="5380954"/>
            <a:ext cx="12192000" cy="8080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1A3EBA8-AFDF-8B3A-E115-530D50B4220C}"/>
              </a:ext>
            </a:extLst>
          </p:cNvPr>
          <p:cNvSpPr txBox="1"/>
          <p:nvPr/>
        </p:nvSpPr>
        <p:spPr>
          <a:xfrm>
            <a:off x="371477" y="5554166"/>
            <a:ext cx="1144904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LET'S BOOK YOUR NEXT 30 MIN APPOINTMENT WITH AN ONBOARDER!</a:t>
            </a: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04BC2665-2654-FE89-2289-C42DF187E8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45928" y="2808250"/>
            <a:ext cx="720000" cy="7200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DA662ABC-E49D-193E-7EBE-A50EA3A1D6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0963" y="2795330"/>
            <a:ext cx="720000" cy="720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532D4912-0A65-053F-4E1F-3F68398F99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35999" y="2795330"/>
            <a:ext cx="720000" cy="720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6D74120B-C253-B4E3-1C10-7314882383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35163" y="2795330"/>
            <a:ext cx="720000" cy="7200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C230EEF3-C112-2126-A959-ECD6E514B3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26072" y="279533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308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e Invincible Ceiling">
      <a:dk1>
        <a:srgbClr val="262626"/>
      </a:dk1>
      <a:lt1>
        <a:sysClr val="window" lastClr="FFFFFF"/>
      </a:lt1>
      <a:dk2>
        <a:srgbClr val="0E2841"/>
      </a:dk2>
      <a:lt2>
        <a:srgbClr val="E8E8E8"/>
      </a:lt2>
      <a:accent1>
        <a:srgbClr val="1100C6"/>
      </a:accent1>
      <a:accent2>
        <a:srgbClr val="FAD500"/>
      </a:accent2>
      <a:accent3>
        <a:srgbClr val="7F7F7F"/>
      </a:accent3>
      <a:accent4>
        <a:srgbClr val="595959"/>
      </a:accent4>
      <a:accent5>
        <a:srgbClr val="3F3F3F"/>
      </a:accent5>
      <a:accent6>
        <a:srgbClr val="000000"/>
      </a:accent6>
      <a:hlink>
        <a:srgbClr val="262626"/>
      </a:hlink>
      <a:folHlink>
        <a:srgbClr val="262626"/>
      </a:folHlink>
    </a:clrScheme>
    <a:fontScheme name="Custom 601">
      <a:majorFont>
        <a:latin typeface="Barlow Condensed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569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1339</Words>
  <Application>Microsoft Office PowerPoint</Application>
  <PresentationFormat>Widescreen</PresentationFormat>
  <Paragraphs>184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43" baseType="lpstr">
      <vt:lpstr>Lucida Sans Unicode</vt:lpstr>
      <vt:lpstr>Avenir Next LT Pro</vt:lpstr>
      <vt:lpstr>Arial Black</vt:lpstr>
      <vt:lpstr>Barlow Condensed</vt:lpstr>
      <vt:lpstr>Roboto Thin</vt:lpstr>
      <vt:lpstr>Lato</vt:lpstr>
      <vt:lpstr>Roboto Light</vt:lpstr>
      <vt:lpstr>Tahoma</vt:lpstr>
      <vt:lpstr>Open Sans</vt:lpstr>
      <vt:lpstr>Poppins</vt:lpstr>
      <vt:lpstr>Verdana</vt:lpstr>
      <vt:lpstr>Times New Roman</vt:lpstr>
      <vt:lpstr>Calibri</vt:lpstr>
      <vt:lpstr>Arial</vt:lpstr>
      <vt:lpstr>Open Sans Light</vt:lpstr>
      <vt:lpstr>Aptos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               T H E  B U S I N E S S  COMPONENT                                 New or Improved </vt:lpstr>
      <vt:lpstr>PowerPoint Presentation</vt:lpstr>
      <vt:lpstr>PowerPoint Presentation</vt:lpstr>
      <vt:lpstr>PowerPoint Presentation</vt:lpstr>
      <vt:lpstr>Understanding The Research &amp; Development Tax Credit -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Muhammad Hassan</dc:creator>
  <cp:lastModifiedBy>Mike Hinsvark</cp:lastModifiedBy>
  <cp:revision>31</cp:revision>
  <dcterms:created xsi:type="dcterms:W3CDTF">2024-08-25T07:53:50Z</dcterms:created>
  <dcterms:modified xsi:type="dcterms:W3CDTF">2026-10-09T00:42:35Z</dcterms:modified>
</cp:coreProperties>
</file>